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  <p:sldMasterId id="2147483694" r:id="rId2"/>
    <p:sldMasterId id="2147483702" r:id="rId3"/>
    <p:sldMasterId id="2147483690" r:id="rId4"/>
    <p:sldMasterId id="2147483713" r:id="rId5"/>
  </p:sldMasterIdLst>
  <p:notesMasterIdLst>
    <p:notesMasterId r:id="rId8"/>
  </p:notesMasterIdLst>
  <p:handoutMasterIdLst>
    <p:handoutMasterId r:id="rId9"/>
  </p:handoutMasterIdLst>
  <p:sldIdLst>
    <p:sldId id="294" r:id="rId6"/>
    <p:sldId id="295" r:id="rId7"/>
  </p:sldIdLst>
  <p:sldSz cx="9144000" cy="5143500" type="screen16x9"/>
  <p:notesSz cx="6858000" cy="9144000"/>
  <p:defaultTextStyle>
    <a:defPPr>
      <a:defRPr lang="en-US"/>
    </a:defPPr>
    <a:lvl1pPr marL="0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51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02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552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04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255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106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957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807" algn="l" defTabSz="68570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marks" id="{B37110AE-4854-FF44-B7CB-E44F2FFC7779}">
          <p14:sldIdLst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50" userDrawn="1">
          <p15:clr>
            <a:srgbClr val="A4A3A4"/>
          </p15:clr>
        </p15:guide>
        <p15:guide id="2" orient="horz" pos="302" userDrawn="1">
          <p15:clr>
            <a:srgbClr val="A4A3A4"/>
          </p15:clr>
        </p15:guide>
        <p15:guide id="4" orient="horz" pos="3117" userDrawn="1">
          <p15:clr>
            <a:srgbClr val="A4A3A4"/>
          </p15:clr>
        </p15:guide>
        <p15:guide id="5" pos="291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ngiz Türker" initials="CT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  <a:srgbClr val="41B6E6"/>
    <a:srgbClr val="CFCFCE"/>
    <a:srgbClr val="33A9AF"/>
    <a:srgbClr val="C25252"/>
    <a:srgbClr val="DDD937"/>
    <a:srgbClr val="3C59D4"/>
    <a:srgbClr val="98B53D"/>
    <a:srgbClr val="AF4343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27" autoAdjust="0"/>
    <p:restoredTop sz="93850" autoAdjust="0"/>
  </p:normalViewPr>
  <p:slideViewPr>
    <p:cSldViewPr snapToGrid="0">
      <p:cViewPr varScale="1">
        <p:scale>
          <a:sx n="284" d="100"/>
          <a:sy n="284" d="100"/>
        </p:scale>
        <p:origin x="520" y="168"/>
      </p:cViewPr>
      <p:guideLst>
        <p:guide orient="horz" pos="1050"/>
        <p:guide orient="horz" pos="302"/>
        <p:guide orient="horz" pos="3117"/>
        <p:guide pos="2918"/>
      </p:guideLst>
    </p:cSldViewPr>
  </p:slideViewPr>
  <p:outlineViewPr>
    <p:cViewPr>
      <p:scale>
        <a:sx n="33" d="100"/>
        <a:sy n="33" d="100"/>
      </p:scale>
      <p:origin x="0" y="-9664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63" d="100"/>
        <a:sy n="63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17FD8-3C79-8D45-A2C8-4B6BBD51E2EE}" type="datetimeFigureOut">
              <a:rPr lang="de-DE" smtClean="0"/>
              <a:t>04.01.19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CB825-4BC3-FA47-991F-83E99ADE5F1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5774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51A69-C562-4FC5-92DC-994CDC1376A2}" type="datetimeFigureOut">
              <a:rPr lang="en-US" smtClean="0"/>
              <a:t>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47B73-6B03-4EF3-AD40-683CE00DAB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1pPr>
    <a:lvl2pPr marL="171426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2pPr>
    <a:lvl3pPr marL="342851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3pPr>
    <a:lvl4pPr marL="514276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4pPr>
    <a:lvl5pPr marL="685702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5pPr>
    <a:lvl6pPr marL="857128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6pPr>
    <a:lvl7pPr marL="1028552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7pPr>
    <a:lvl8pPr marL="1199978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8pPr>
    <a:lvl9pPr marL="1371404" algn="l" defTabSz="342851" rtl="0" eaLnBrk="1" latinLnBrk="0" hangingPunct="1">
      <a:defRPr sz="45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Bild 5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8" name="Textplatzhalter 3"/>
          <p:cNvSpPr txBox="1">
            <a:spLocks/>
          </p:cNvSpPr>
          <p:nvPr userDrawn="1"/>
        </p:nvSpPr>
        <p:spPr>
          <a:xfrm>
            <a:off x="0" y="0"/>
            <a:ext cx="9144000" cy="5149850"/>
          </a:xfrm>
          <a:prstGeom prst="rect">
            <a:avLst/>
          </a:prstGeom>
          <a:solidFill>
            <a:schemeClr val="tx2">
              <a:alpha val="80000"/>
            </a:schemeClr>
          </a:solidFill>
        </p:spPr>
        <p:txBody>
          <a:bodyPr/>
          <a:lstStyle>
            <a:lvl1pPr marL="0" indent="0" algn="l" defTabSz="685672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8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1pPr>
            <a:lvl2pPr marL="342835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2pPr>
            <a:lvl3pPr marL="685672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35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3pPr>
            <a:lvl4pPr marL="1028507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4pPr>
            <a:lvl5pPr marL="1371343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5pPr>
            <a:lvl6pPr marL="1885597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432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268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103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tx2"/>
              </a:buClr>
              <a:buFont typeface="Wingdings" charset="2"/>
              <a:buChar char="§"/>
            </a:pPr>
            <a:endParaRPr lang="de-DE" sz="1000"/>
          </a:p>
        </p:txBody>
      </p:sp>
      <p:sp>
        <p:nvSpPr>
          <p:cNvPr id="10" name="Text Placeholder 16"/>
          <p:cNvSpPr txBox="1">
            <a:spLocks/>
          </p:cNvSpPr>
          <p:nvPr userDrawn="1"/>
        </p:nvSpPr>
        <p:spPr>
          <a:xfrm>
            <a:off x="0" y="2507702"/>
            <a:ext cx="9144000" cy="388134"/>
          </a:xfrm>
          <a:prstGeom prst="rect">
            <a:avLst/>
          </a:prstGeom>
        </p:spPr>
        <p:txBody>
          <a:bodyPr anchor="ctr" anchorCtr="1"/>
          <a:lstStyle>
            <a:lvl1pPr marL="0" indent="0" algn="ctr" defTabSz="685672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4800" b="0" i="0" kern="1200" baseline="0">
                <a:solidFill>
                  <a:schemeClr val="bg1"/>
                </a:solidFill>
                <a:effectLst/>
                <a:latin typeface="DIN Next LT Pro Condensed" charset="0"/>
                <a:ea typeface="DIN Next LT Pro Condensed" charset="0"/>
                <a:cs typeface="DIN Next LT Pro Condensed" charset="0"/>
              </a:defRPr>
            </a:lvl1pPr>
            <a:lvl2pPr marL="457206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4400" b="0" i="0" kern="1200">
                <a:solidFill>
                  <a:schemeClr val="tx1"/>
                </a:solidFill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defRPr>
            </a:lvl2pPr>
            <a:lvl3pPr marL="914411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4000" b="0" i="0" kern="1200">
                <a:solidFill>
                  <a:schemeClr val="tx1"/>
                </a:solidFill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defRPr>
            </a:lvl3pPr>
            <a:lvl4pPr marL="1371617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3600" b="0" i="0" kern="1200">
                <a:solidFill>
                  <a:schemeClr val="tx1"/>
                </a:solidFill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defRPr>
            </a:lvl4pPr>
            <a:lvl5pPr marL="1828823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3600" b="0" i="0" kern="1200">
                <a:solidFill>
                  <a:schemeClr val="tx1"/>
                </a:solidFill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defRPr>
            </a:lvl5pPr>
            <a:lvl6pPr marL="1885597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432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268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103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100000"/>
              </a:lnSpc>
            </a:pPr>
            <a:endParaRPr lang="de-DE" sz="1200">
              <a:solidFill>
                <a:schemeClr val="bg1"/>
              </a:solidFill>
              <a:latin typeface="DIN Next LT Pro Condensed" charset="0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 hasCustomPrompt="1"/>
          </p:nvPr>
        </p:nvSpPr>
        <p:spPr>
          <a:xfrm>
            <a:off x="0" y="1882985"/>
            <a:ext cx="9144000" cy="414989"/>
          </a:xfrm>
          <a:prstGeom prst="rect">
            <a:avLst/>
          </a:prstGeom>
        </p:spPr>
        <p:txBody>
          <a:bodyPr/>
          <a:lstStyle>
            <a:lvl1pPr algn="ctr">
              <a:defRPr sz="2400" cap="all" baseline="0">
                <a:solidFill>
                  <a:schemeClr val="bg1"/>
                </a:solidFill>
                <a:latin typeface="DIN Next LT Pro Condensed" charset="0"/>
              </a:defRPr>
            </a:lvl1pPr>
          </a:lstStyle>
          <a:p>
            <a:r>
              <a:rPr lang="de-DE" sz="2600" dirty="0"/>
              <a:t>DIVIDER SLIDE – ADD YOUR TITLE HERE</a:t>
            </a:r>
          </a:p>
        </p:txBody>
      </p:sp>
      <p:sp>
        <p:nvSpPr>
          <p:cNvPr id="54" name="Textplatzhalter 5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81054"/>
            <a:ext cx="9144000" cy="443208"/>
          </a:xfrm>
          <a:prstGeom prst="rect">
            <a:avLst/>
          </a:prstGeom>
        </p:spPr>
        <p:txBody>
          <a:bodyPr/>
          <a:lstStyle>
            <a:lvl1pPr algn="ctr">
              <a:defRPr sz="1200" cap="all" baseline="0">
                <a:solidFill>
                  <a:schemeClr val="bg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IT SHOULD IN CAPITAL LETTERS, CENTERED AND MAXIMUM OF TWO LINES </a:t>
            </a:r>
          </a:p>
        </p:txBody>
      </p:sp>
      <p:cxnSp>
        <p:nvCxnSpPr>
          <p:cNvPr id="51" name="Straight Connector 3"/>
          <p:cNvCxnSpPr/>
          <p:nvPr userDrawn="1"/>
        </p:nvCxnSpPr>
        <p:spPr>
          <a:xfrm flipV="1">
            <a:off x="2570614" y="2367999"/>
            <a:ext cx="3996000" cy="497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476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4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0320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6703200" cy="316440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2"/>
              </a:buClr>
              <a:buFontTx/>
              <a:buNone/>
              <a:defRPr sz="1600" baseline="0"/>
            </a:lvl1pPr>
            <a:lvl2pPr marL="342835" indent="0">
              <a:buClr>
                <a:schemeClr val="tx2"/>
              </a:buClr>
              <a:buFontTx/>
              <a:buNone/>
              <a:defRPr sz="1400" baseline="0"/>
            </a:lvl2pPr>
            <a:lvl3pPr marL="685672" indent="0">
              <a:buClr>
                <a:schemeClr val="tx2"/>
              </a:buClr>
              <a:buFontTx/>
              <a:buNone/>
              <a:defRPr sz="1200" baseline="0"/>
            </a:lvl3pPr>
            <a:lvl4pPr marL="1028507" indent="0">
              <a:buClr>
                <a:schemeClr val="tx2"/>
              </a:buClr>
              <a:buFontTx/>
              <a:buNone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74072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eadlin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4857051" y="1461462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73542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eadlines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4857051" y="1461462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5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3157200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18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90" y="433967"/>
            <a:ext cx="3158698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20" hasCustomPrompt="1"/>
          </p:nvPr>
        </p:nvSpPr>
        <p:spPr>
          <a:xfrm>
            <a:off x="4864937" y="876706"/>
            <a:ext cx="3157200" cy="177800"/>
          </a:xfrm>
          <a:prstGeom prst="rect">
            <a:avLst/>
          </a:prstGeom>
          <a:noFill/>
        </p:spPr>
        <p:txBody>
          <a:bodyPr/>
          <a:lstStyle>
            <a:lvl1pPr algn="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21" hasCustomPrompt="1"/>
          </p:nvPr>
        </p:nvSpPr>
        <p:spPr>
          <a:xfrm>
            <a:off x="4867441" y="435643"/>
            <a:ext cx="3158698" cy="368673"/>
          </a:xfrm>
          <a:prstGeom prst="rect">
            <a:avLst/>
          </a:prstGeom>
          <a:noFill/>
        </p:spPr>
        <p:txBody>
          <a:bodyPr/>
          <a:lstStyle>
            <a:lvl1pPr algn="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3" name="Textfeld 2"/>
          <p:cNvSpPr txBox="1"/>
          <p:nvPr userDrawn="1"/>
        </p:nvSpPr>
        <p:spPr>
          <a:xfrm>
            <a:off x="4293771" y="260947"/>
            <a:ext cx="568800" cy="10306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cxnSp>
        <p:nvCxnSpPr>
          <p:cNvPr id="22" name="Gerade Verbindung 21"/>
          <p:cNvCxnSpPr/>
          <p:nvPr userDrawn="1"/>
        </p:nvCxnSpPr>
        <p:spPr>
          <a:xfrm>
            <a:off x="6335472" y="837128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973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eadlines + 3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platzhalter 2"/>
          <p:cNvSpPr>
            <a:spLocks noGrp="1"/>
          </p:cNvSpPr>
          <p:nvPr>
            <p:ph type="body" sz="quarter" idx="28" hasCustomPrompt="1"/>
          </p:nvPr>
        </p:nvSpPr>
        <p:spPr>
          <a:xfrm>
            <a:off x="3495045" y="1464670"/>
            <a:ext cx="21600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29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5748965" y="1461462"/>
            <a:ext cx="21600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30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21600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2250010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12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90" y="433967"/>
            <a:ext cx="2253600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13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3492546" y="876706"/>
            <a:ext cx="2156113" cy="177800"/>
          </a:xfrm>
          <a:prstGeom prst="rect">
            <a:avLst/>
          </a:prstGeom>
          <a:noFill/>
        </p:spPr>
        <p:txBody>
          <a:bodyPr/>
          <a:lstStyle>
            <a:lvl1pPr algn="ct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14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3492546" y="435643"/>
            <a:ext cx="2155607" cy="368673"/>
          </a:xfrm>
          <a:prstGeom prst="rect">
            <a:avLst/>
          </a:prstGeom>
          <a:noFill/>
        </p:spPr>
        <p:txBody>
          <a:bodyPr/>
          <a:lstStyle>
            <a:lvl1pPr algn="ct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cxnSp>
        <p:nvCxnSpPr>
          <p:cNvPr id="16" name="Gerade Verbindung 15"/>
          <p:cNvCxnSpPr/>
          <p:nvPr userDrawn="1"/>
        </p:nvCxnSpPr>
        <p:spPr>
          <a:xfrm>
            <a:off x="6335472" y="837128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platzhalt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5753787" y="877260"/>
            <a:ext cx="2268903" cy="177800"/>
          </a:xfrm>
          <a:prstGeom prst="rect">
            <a:avLst/>
          </a:prstGeom>
          <a:noFill/>
        </p:spPr>
        <p:txBody>
          <a:bodyPr/>
          <a:lstStyle>
            <a:lvl1pPr algn="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4" name="Textplatzhalter 8"/>
          <p:cNvSpPr>
            <a:spLocks noGrp="1"/>
          </p:cNvSpPr>
          <p:nvPr>
            <p:ph type="body" sz="quarter" idx="27" hasCustomPrompt="1"/>
          </p:nvPr>
        </p:nvSpPr>
        <p:spPr>
          <a:xfrm>
            <a:off x="5753787" y="436197"/>
            <a:ext cx="2272905" cy="368673"/>
          </a:xfrm>
          <a:prstGeom prst="rect">
            <a:avLst/>
          </a:prstGeom>
          <a:noFill/>
        </p:spPr>
        <p:txBody>
          <a:bodyPr/>
          <a:lstStyle>
            <a:lvl1pPr algn="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cxnSp>
        <p:nvCxnSpPr>
          <p:cNvPr id="25" name="Gerade Verbindung 24"/>
          <p:cNvCxnSpPr/>
          <p:nvPr userDrawn="1"/>
        </p:nvCxnSpPr>
        <p:spPr>
          <a:xfrm>
            <a:off x="6336026" y="837682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 userDrawn="1"/>
        </p:nvSpPr>
        <p:spPr>
          <a:xfrm>
            <a:off x="3386912" y="373018"/>
            <a:ext cx="102334" cy="756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7" name="Textfeld 26"/>
          <p:cNvSpPr txBox="1"/>
          <p:nvPr userDrawn="1"/>
        </p:nvSpPr>
        <p:spPr>
          <a:xfrm>
            <a:off x="5652005" y="380172"/>
            <a:ext cx="102334" cy="756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cxnSp>
        <p:nvCxnSpPr>
          <p:cNvPr id="28" name="Gerade Verbindung 27"/>
          <p:cNvCxnSpPr/>
          <p:nvPr userDrawn="1"/>
        </p:nvCxnSpPr>
        <p:spPr>
          <a:xfrm>
            <a:off x="3778237" y="841533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752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Image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48123" y="1454121"/>
            <a:ext cx="30636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49581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(s)</a:t>
            </a:r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contents</a:t>
            </a:r>
            <a:endParaRPr lang="de-DE" dirty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127902" y="1457343"/>
            <a:ext cx="2289273" cy="3164400"/>
          </a:xfrm>
          <a:prstGeom prst="rect">
            <a:avLst/>
          </a:prstGeom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 sz="1600" cap="all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Chapter</a:t>
            </a:r>
          </a:p>
          <a:p>
            <a:pPr lvl="0"/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Chapter</a:t>
            </a:r>
          </a:p>
          <a:p>
            <a:pPr lvl="0"/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third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fourth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fifth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sixth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seventh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eighth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ninth</a:t>
            </a:r>
            <a:r>
              <a:rPr lang="de-DE" dirty="0"/>
              <a:t> Chapter</a:t>
            </a:r>
          </a:p>
          <a:p>
            <a:pPr marL="0" marR="0" lvl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tx2"/>
              </a:buClr>
              <a:buSzTx/>
              <a:buFontTx/>
              <a:buNone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tenth</a:t>
            </a:r>
            <a:r>
              <a:rPr lang="de-DE" dirty="0"/>
              <a:t> Chapter</a:t>
            </a:r>
          </a:p>
        </p:txBody>
      </p:sp>
      <p:grpSp>
        <p:nvGrpSpPr>
          <p:cNvPr id="2" name="Gruppierung 1"/>
          <p:cNvGrpSpPr/>
          <p:nvPr userDrawn="1"/>
        </p:nvGrpSpPr>
        <p:grpSpPr>
          <a:xfrm>
            <a:off x="1223963" y="1703782"/>
            <a:ext cx="6700187" cy="2889447"/>
            <a:chOff x="3620386" y="1597462"/>
            <a:chExt cx="4303764" cy="2889447"/>
          </a:xfrm>
        </p:grpSpPr>
        <p:cxnSp>
          <p:nvCxnSpPr>
            <p:cNvPr id="7" name="Gerade Verbindung 6"/>
            <p:cNvCxnSpPr/>
            <p:nvPr userDrawn="1"/>
          </p:nvCxnSpPr>
          <p:spPr>
            <a:xfrm>
              <a:off x="3626169" y="1597462"/>
              <a:ext cx="4297402" cy="0"/>
            </a:xfrm>
            <a:prstGeom prst="line">
              <a:avLst/>
            </a:prstGeom>
            <a:ln w="6350"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/>
            <p:cNvCxnSpPr/>
            <p:nvPr userDrawn="1"/>
          </p:nvCxnSpPr>
          <p:spPr>
            <a:xfrm>
              <a:off x="3626748" y="1917980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89804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/>
            <p:cNvCxnSpPr/>
            <p:nvPr userDrawn="1"/>
          </p:nvCxnSpPr>
          <p:spPr>
            <a:xfrm>
              <a:off x="3623278" y="2241915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8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/>
            <p:cNvCxnSpPr/>
            <p:nvPr userDrawn="1"/>
          </p:nvCxnSpPr>
          <p:spPr>
            <a:xfrm>
              <a:off x="3623856" y="2562433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69804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 userDrawn="1"/>
          </p:nvCxnSpPr>
          <p:spPr>
            <a:xfrm>
              <a:off x="3623278" y="2881585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6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 userDrawn="1"/>
          </p:nvCxnSpPr>
          <p:spPr>
            <a:xfrm>
              <a:off x="3623856" y="3202103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5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 userDrawn="1"/>
          </p:nvCxnSpPr>
          <p:spPr>
            <a:xfrm>
              <a:off x="3620386" y="3526038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 userDrawn="1"/>
          </p:nvCxnSpPr>
          <p:spPr>
            <a:xfrm>
              <a:off x="3620964" y="3846556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29804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/>
            <p:cNvCxnSpPr/>
            <p:nvPr userDrawn="1"/>
          </p:nvCxnSpPr>
          <p:spPr>
            <a:xfrm>
              <a:off x="3620964" y="4166391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2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 userDrawn="1"/>
          </p:nvCxnSpPr>
          <p:spPr>
            <a:xfrm>
              <a:off x="3621542" y="4486909"/>
              <a:ext cx="4297402" cy="0"/>
            </a:xfrm>
            <a:prstGeom prst="line">
              <a:avLst/>
            </a:prstGeom>
            <a:ln w="6350">
              <a:solidFill>
                <a:srgbClr val="CFCFCE">
                  <a:alpha val="9804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855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thrac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291" cy="5143500"/>
          </a:xfrm>
          <a:prstGeom prst="rect">
            <a:avLst/>
          </a:prstGeom>
        </p:spPr>
      </p:pic>
      <p:sp>
        <p:nvSpPr>
          <p:cNvPr id="8" name="Textplatzhalter 3"/>
          <p:cNvSpPr txBox="1">
            <a:spLocks/>
          </p:cNvSpPr>
          <p:nvPr userDrawn="1"/>
        </p:nvSpPr>
        <p:spPr>
          <a:xfrm>
            <a:off x="0" y="-6350"/>
            <a:ext cx="9144000" cy="514985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/>
          <a:lstStyle>
            <a:lvl1pPr marL="0" indent="0" algn="l" defTabSz="685672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8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1pPr>
            <a:lvl2pPr marL="342835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2pPr>
            <a:lvl3pPr marL="685672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35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3pPr>
            <a:lvl4pPr marL="1028507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4pPr>
            <a:lvl5pPr marL="1371343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5pPr>
            <a:lvl6pPr marL="1885597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432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268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103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tx2"/>
              </a:buClr>
              <a:buFont typeface="Wingdings" charset="2"/>
              <a:buChar char="§"/>
            </a:pPr>
            <a:endParaRPr lang="de-DE" sz="100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0" y="1882985"/>
            <a:ext cx="9144000" cy="414989"/>
          </a:xfrm>
          <a:prstGeom prst="rect">
            <a:avLst/>
          </a:prstGeom>
        </p:spPr>
        <p:txBody>
          <a:bodyPr/>
          <a:lstStyle>
            <a:lvl1pPr algn="ctr">
              <a:defRPr sz="2400" cap="all" baseline="0">
                <a:solidFill>
                  <a:schemeClr val="bg1"/>
                </a:solidFill>
                <a:latin typeface="DIN Next LT Pro Condensed" charset="0"/>
              </a:defRPr>
            </a:lvl1pPr>
          </a:lstStyle>
          <a:p>
            <a:r>
              <a:rPr lang="de-DE" sz="2600" dirty="0"/>
              <a:t>DIVIDER SLIDE – ADD YOUR TITLE HERE</a:t>
            </a:r>
          </a:p>
        </p:txBody>
      </p:sp>
      <p:sp>
        <p:nvSpPr>
          <p:cNvPr id="14" name="Textplatzhalter 53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81054"/>
            <a:ext cx="9144000" cy="443208"/>
          </a:xfrm>
          <a:prstGeom prst="rect">
            <a:avLst/>
          </a:prstGeom>
        </p:spPr>
        <p:txBody>
          <a:bodyPr/>
          <a:lstStyle>
            <a:lvl1pPr algn="ctr">
              <a:defRPr sz="1200" cap="all" baseline="0">
                <a:solidFill>
                  <a:schemeClr val="bg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IT SHOULD IN CAPITAL LETTERS, CENTERED AND MAXIMUM OF TWO LINES </a:t>
            </a:r>
          </a:p>
        </p:txBody>
      </p:sp>
      <p:cxnSp>
        <p:nvCxnSpPr>
          <p:cNvPr id="15" name="Straight Connector 3"/>
          <p:cNvCxnSpPr/>
          <p:nvPr userDrawn="1"/>
        </p:nvCxnSpPr>
        <p:spPr>
          <a:xfrm flipV="1">
            <a:off x="2570614" y="2367999"/>
            <a:ext cx="3996000" cy="497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6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+ Image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8" hasCustomPrompt="1"/>
          </p:nvPr>
        </p:nvSpPr>
        <p:spPr>
          <a:xfrm>
            <a:off x="1220046" y="1457343"/>
            <a:ext cx="3063600" cy="3164400"/>
          </a:xfrm>
          <a:prstGeom prst="rect">
            <a:avLst/>
          </a:prstGeom>
        </p:spPr>
        <p:txBody>
          <a:bodyPr/>
          <a:lstStyle>
            <a:lvl1pPr marL="285750" indent="-285750">
              <a:buClr>
                <a:schemeClr val="tx2"/>
              </a:buClr>
              <a:buFont typeface="Wingdings" charset="2"/>
              <a:buChar char="§"/>
              <a:defRPr sz="1600" baseline="0"/>
            </a:lvl1pPr>
            <a:lvl2pPr marL="628585" indent="-285750">
              <a:buClr>
                <a:schemeClr val="tx2"/>
              </a:buClr>
              <a:buFont typeface="Wingdings" charset="2"/>
              <a:buChar char="§"/>
              <a:defRPr sz="1400" baseline="0"/>
            </a:lvl2pPr>
            <a:lvl3pPr marL="971422" indent="-285750">
              <a:buClr>
                <a:schemeClr val="tx2"/>
              </a:buClr>
              <a:buFont typeface="Wingdings" charset="2"/>
              <a:buChar char="§"/>
              <a:defRPr sz="1200" baseline="0"/>
            </a:lvl3pPr>
            <a:lvl4pPr marL="1314257" indent="-285750">
              <a:buClr>
                <a:schemeClr val="tx2"/>
              </a:buClr>
              <a:buFont typeface="Wingdings" charset="2"/>
              <a:buChar char="§"/>
              <a:defRPr sz="1100" baseline="0"/>
            </a:lvl4pPr>
            <a:lvl5pPr marL="1657093" indent="-285750">
              <a:buClr>
                <a:schemeClr val="tx2"/>
              </a:buClr>
              <a:buFont typeface="Wingdings" charset="2"/>
              <a:buChar char="§"/>
              <a:defRPr sz="1600" baseline="0"/>
            </a:lvl5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9" name="Bildplatzhalt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48123" y="1454121"/>
            <a:ext cx="30636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496684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10" name="Bildplatzhalter 11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39362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1455623"/>
            <a:ext cx="9143999" cy="3687877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42220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4"/>
          <p:cNvSpPr>
            <a:spLocks noGrp="1"/>
          </p:cNvSpPr>
          <p:nvPr>
            <p:ph type="pic" sz="quarter" idx="14" hasCustomPrompt="1"/>
          </p:nvPr>
        </p:nvSpPr>
        <p:spPr>
          <a:xfrm>
            <a:off x="1218711" y="1455623"/>
            <a:ext cx="6700337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9603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eadline + 2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6779871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ADD YOUR SUBTITLE HERE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89" y="433967"/>
            <a:ext cx="6786151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/>
              <a:t>THIS IS THE TITLE – IN CAPITALS – MAX 1 </a:t>
            </a:r>
            <a:r>
              <a:rPr lang="de-DE" dirty="0" err="1"/>
              <a:t>line</a:t>
            </a:r>
            <a:endParaRPr lang="de-DE" dirty="0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7" hasCustomPrompt="1"/>
          </p:nvPr>
        </p:nvSpPr>
        <p:spPr>
          <a:xfrm>
            <a:off x="1224019" y="1455622"/>
            <a:ext cx="3063600" cy="31644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7" name="Bildplatzhalter 4"/>
          <p:cNvSpPr>
            <a:spLocks noGrp="1"/>
          </p:cNvSpPr>
          <p:nvPr>
            <p:ph type="pic" sz="quarter" idx="18" hasCustomPrompt="1"/>
          </p:nvPr>
        </p:nvSpPr>
        <p:spPr>
          <a:xfrm>
            <a:off x="4848123" y="1454121"/>
            <a:ext cx="3063600" cy="3164400"/>
          </a:xfrm>
          <a:prstGeom prst="rect">
            <a:avLst/>
          </a:prstGeom>
          <a:solidFill>
            <a:schemeClr val="accent5"/>
          </a:solidFill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420028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eadlines + 2 Imag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4"/>
          <p:cNvSpPr>
            <a:spLocks noGrp="1"/>
          </p:cNvSpPr>
          <p:nvPr>
            <p:ph type="pic" sz="quarter" idx="18" hasCustomPrompt="1"/>
          </p:nvPr>
        </p:nvSpPr>
        <p:spPr>
          <a:xfrm>
            <a:off x="4848123" y="1454121"/>
            <a:ext cx="30636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7" hasCustomPrompt="1"/>
          </p:nvPr>
        </p:nvSpPr>
        <p:spPr>
          <a:xfrm>
            <a:off x="1224019" y="1455622"/>
            <a:ext cx="30636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3157200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90" y="433967"/>
            <a:ext cx="3158698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21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4864937" y="876706"/>
            <a:ext cx="3157200" cy="177800"/>
          </a:xfrm>
          <a:prstGeom prst="rect">
            <a:avLst/>
          </a:prstGeom>
          <a:noFill/>
        </p:spPr>
        <p:txBody>
          <a:bodyPr/>
          <a:lstStyle>
            <a:lvl1pPr algn="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2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4867441" y="435643"/>
            <a:ext cx="3158698" cy="368673"/>
          </a:xfrm>
          <a:prstGeom prst="rect">
            <a:avLst/>
          </a:prstGeom>
          <a:noFill/>
        </p:spPr>
        <p:txBody>
          <a:bodyPr/>
          <a:lstStyle>
            <a:lvl1pPr algn="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23" name="Textfeld 22"/>
          <p:cNvSpPr txBox="1"/>
          <p:nvPr userDrawn="1"/>
        </p:nvSpPr>
        <p:spPr>
          <a:xfrm>
            <a:off x="4293771" y="260947"/>
            <a:ext cx="568800" cy="10306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cxnSp>
        <p:nvCxnSpPr>
          <p:cNvPr id="24" name="Gerade Verbindung 23"/>
          <p:cNvCxnSpPr/>
          <p:nvPr userDrawn="1"/>
        </p:nvCxnSpPr>
        <p:spPr>
          <a:xfrm>
            <a:off x="6335472" y="837128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666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eadlines + 3 Imag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7" hasCustomPrompt="1"/>
          </p:nvPr>
        </p:nvSpPr>
        <p:spPr>
          <a:xfrm>
            <a:off x="1224019" y="1455622"/>
            <a:ext cx="21600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19" name="Textplatzhalt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130299" y="875030"/>
            <a:ext cx="2250010" cy="177800"/>
          </a:xfrm>
          <a:prstGeom prst="rect">
            <a:avLst/>
          </a:prstGeom>
          <a:noFill/>
        </p:spPr>
        <p:txBody>
          <a:bodyPr/>
          <a:lstStyle>
            <a:lvl1pPr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1128490" y="433967"/>
            <a:ext cx="2253600" cy="368673"/>
          </a:xfrm>
          <a:prstGeom prst="rect">
            <a:avLst/>
          </a:prstGeom>
          <a:noFill/>
        </p:spPr>
        <p:txBody>
          <a:bodyPr/>
          <a:lstStyle>
            <a:lvl1pPr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sp>
        <p:nvSpPr>
          <p:cNvPr id="21" name="Textplatzhalt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3492546" y="876706"/>
            <a:ext cx="2156113" cy="177800"/>
          </a:xfrm>
          <a:prstGeom prst="rect">
            <a:avLst/>
          </a:prstGeom>
          <a:noFill/>
        </p:spPr>
        <p:txBody>
          <a:bodyPr/>
          <a:lstStyle>
            <a:lvl1pPr algn="ct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22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3492546" y="435643"/>
            <a:ext cx="2155607" cy="368673"/>
          </a:xfrm>
          <a:prstGeom prst="rect">
            <a:avLst/>
          </a:prstGeom>
          <a:noFill/>
        </p:spPr>
        <p:txBody>
          <a:bodyPr/>
          <a:lstStyle>
            <a:lvl1pPr algn="ct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cxnSp>
        <p:nvCxnSpPr>
          <p:cNvPr id="24" name="Gerade Verbindung 23"/>
          <p:cNvCxnSpPr/>
          <p:nvPr userDrawn="1"/>
        </p:nvCxnSpPr>
        <p:spPr>
          <a:xfrm>
            <a:off x="6335472" y="837128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24" hasCustomPrompt="1"/>
          </p:nvPr>
        </p:nvSpPr>
        <p:spPr>
          <a:xfrm>
            <a:off x="3490674" y="1456768"/>
            <a:ext cx="21600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12" name="Bildplatzhalter 4"/>
          <p:cNvSpPr>
            <a:spLocks noGrp="1"/>
          </p:cNvSpPr>
          <p:nvPr>
            <p:ph type="pic" sz="quarter" idx="25" hasCustomPrompt="1"/>
          </p:nvPr>
        </p:nvSpPr>
        <p:spPr>
          <a:xfrm>
            <a:off x="5750184" y="1457913"/>
            <a:ext cx="2160000" cy="3164400"/>
          </a:xfrm>
          <a:prstGeom prst="rect">
            <a:avLst/>
          </a:prstGeom>
          <a:noFill/>
        </p:spPr>
        <p:txBody>
          <a:bodyPr/>
          <a:lstStyle>
            <a:lvl1pPr marL="0" marR="0" indent="0" algn="l" defTabSz="685672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DIN Next LT Pro Light Condensed" charset="0"/>
              </a:defRPr>
            </a:lvl1pPr>
          </a:lstStyle>
          <a:p>
            <a:r>
              <a:rPr lang="de-DE"/>
              <a:t>Add </a:t>
            </a:r>
            <a:r>
              <a:rPr lang="de-DE" err="1"/>
              <a:t>your</a:t>
            </a:r>
            <a:r>
              <a:rPr lang="de-DE"/>
              <a:t> </a:t>
            </a:r>
            <a:r>
              <a:rPr lang="de-DE" err="1"/>
              <a:t>image</a:t>
            </a:r>
            <a:r>
              <a:rPr lang="de-DE"/>
              <a:t> </a:t>
            </a:r>
            <a:r>
              <a:rPr lang="de-DE" err="1"/>
              <a:t>here</a:t>
            </a:r>
            <a:r>
              <a:rPr lang="de-DE"/>
              <a:t>...</a:t>
            </a:r>
          </a:p>
        </p:txBody>
      </p:sp>
      <p:sp>
        <p:nvSpPr>
          <p:cNvPr id="16" name="Textplatzhalter 10"/>
          <p:cNvSpPr>
            <a:spLocks noGrp="1"/>
          </p:cNvSpPr>
          <p:nvPr>
            <p:ph type="body" sz="quarter" idx="26" hasCustomPrompt="1"/>
          </p:nvPr>
        </p:nvSpPr>
        <p:spPr>
          <a:xfrm>
            <a:off x="5753787" y="877260"/>
            <a:ext cx="2268903" cy="177800"/>
          </a:xfrm>
          <a:prstGeom prst="rect">
            <a:avLst/>
          </a:prstGeom>
          <a:noFill/>
        </p:spPr>
        <p:txBody>
          <a:bodyPr/>
          <a:lstStyle>
            <a:lvl1pPr algn="r">
              <a:defRPr sz="1200" cap="all" baseline="0"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</a:t>
            </a:r>
            <a:r>
              <a:rPr lang="de-DE" dirty="0" err="1"/>
              <a:t>subtitle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27" hasCustomPrompt="1"/>
          </p:nvPr>
        </p:nvSpPr>
        <p:spPr>
          <a:xfrm>
            <a:off x="5753787" y="436197"/>
            <a:ext cx="2272905" cy="368673"/>
          </a:xfrm>
          <a:prstGeom prst="rect">
            <a:avLst/>
          </a:prstGeom>
          <a:noFill/>
        </p:spPr>
        <p:txBody>
          <a:bodyPr/>
          <a:lstStyle>
            <a:lvl1pPr algn="r">
              <a:defRPr sz="2400" cap="all" baseline="0">
                <a:solidFill>
                  <a:schemeClr val="tx1"/>
                </a:solidFill>
                <a:latin typeface="DIN Next LT Pro Condensed" charset="0"/>
              </a:defRPr>
            </a:lvl1pPr>
          </a:lstStyle>
          <a:p>
            <a:pPr lvl="0"/>
            <a:r>
              <a:rPr lang="de-DE" dirty="0" err="1"/>
              <a:t>Column</a:t>
            </a:r>
            <a:r>
              <a:rPr lang="de-DE" dirty="0"/>
              <a:t> 1 title</a:t>
            </a:r>
          </a:p>
        </p:txBody>
      </p:sp>
      <p:cxnSp>
        <p:nvCxnSpPr>
          <p:cNvPr id="18" name="Gerade Verbindung 17"/>
          <p:cNvCxnSpPr/>
          <p:nvPr userDrawn="1"/>
        </p:nvCxnSpPr>
        <p:spPr>
          <a:xfrm>
            <a:off x="6336026" y="837682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3386912" y="373018"/>
            <a:ext cx="102334" cy="756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sp>
        <p:nvSpPr>
          <p:cNvPr id="26" name="Textfeld 25"/>
          <p:cNvSpPr txBox="1"/>
          <p:nvPr userDrawn="1"/>
        </p:nvSpPr>
        <p:spPr>
          <a:xfrm>
            <a:off x="5652005" y="380172"/>
            <a:ext cx="102334" cy="756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de-DE"/>
          </a:p>
        </p:txBody>
      </p:sp>
      <p:cxnSp>
        <p:nvCxnSpPr>
          <p:cNvPr id="27" name="Gerade Verbindung 26"/>
          <p:cNvCxnSpPr/>
          <p:nvPr userDrawn="1"/>
        </p:nvCxnSpPr>
        <p:spPr>
          <a:xfrm>
            <a:off x="3778237" y="841533"/>
            <a:ext cx="1584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386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6"/>
          <p:cNvCxnSpPr/>
          <p:nvPr userDrawn="1"/>
        </p:nvCxnSpPr>
        <p:spPr>
          <a:xfrm>
            <a:off x="4573786" y="4795977"/>
            <a:ext cx="0" cy="21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"/>
          <p:cNvSpPr txBox="1"/>
          <p:nvPr userDrawn="1"/>
        </p:nvSpPr>
        <p:spPr>
          <a:xfrm>
            <a:off x="2915839" y="4797031"/>
            <a:ext cx="15269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b="0" i="0" kern="1200" baseline="0" dirty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© PRODYNA 2018</a:t>
            </a:r>
            <a:endParaRPr lang="de-DE" sz="900" b="0" i="0" baseline="0" dirty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sp>
        <p:nvSpPr>
          <p:cNvPr id="5" name="TextBox 10"/>
          <p:cNvSpPr txBox="1"/>
          <p:nvPr userDrawn="1"/>
        </p:nvSpPr>
        <p:spPr>
          <a:xfrm>
            <a:off x="4715077" y="4797031"/>
            <a:ext cx="694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Slide </a:t>
            </a:r>
            <a:fld id="{44F85205-048D-CC4B-8611-5063AEA5203D}" type="slidenum">
              <a:rPr lang="de-DE" sz="900" b="0" i="0" kern="1200" baseline="0" smtClean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‹#›</a:t>
            </a:fld>
            <a:endParaRPr lang="de-DE" sz="900" b="0" i="0" baseline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17" r:id="rId3"/>
  </p:sldLayoutIdLst>
  <p:hf hdr="0" ftr="0" dt="0"/>
  <p:txStyles>
    <p:titleStyle>
      <a:lvl1pPr algn="l" defTabSz="685672" rtl="0" eaLnBrk="1" latinLnBrk="0" hangingPunct="1">
        <a:lnSpc>
          <a:spcPct val="90000"/>
        </a:lnSpc>
        <a:spcBef>
          <a:spcPct val="0"/>
        </a:spcBef>
        <a:buNone/>
        <a:defRPr lang="en-US" sz="2250" kern="1200">
          <a:solidFill>
            <a:schemeClr val="tx1"/>
          </a:solidFill>
          <a:latin typeface="DIN Next LT Pro Light Condensed" charset="0"/>
          <a:ea typeface="+mj-ea"/>
          <a:cs typeface="DIN Next LT Pro Light Condensed" charset="0"/>
        </a:defRPr>
      </a:lvl1pPr>
    </p:titleStyle>
    <p:bodyStyle>
      <a:lvl1pPr marL="0" indent="0" algn="l" defTabSz="6856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lang="en-US" sz="18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1pPr>
      <a:lvl2pPr marL="342835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2pPr>
      <a:lvl3pPr marL="685672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35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3pPr>
      <a:lvl4pPr marL="1028507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4pPr>
      <a:lvl5pPr marL="1371343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5pPr>
      <a:lvl6pPr marL="1885597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32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68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103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72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07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43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78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1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5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8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31">
          <p15:clr>
            <a:srgbClr val="F26B43"/>
          </p15:clr>
        </p15:guide>
        <p15:guide id="2" pos="771">
          <p15:clr>
            <a:srgbClr val="F26B43"/>
          </p15:clr>
        </p15:guide>
        <p15:guide id="3" pos="4989">
          <p15:clr>
            <a:srgbClr val="F26B43"/>
          </p15:clr>
        </p15:guide>
        <p15:guide id="4" orient="horz" pos="2904">
          <p15:clr>
            <a:srgbClr val="F26B43"/>
          </p15:clr>
        </p15:guide>
        <p15:guide id="5" orient="horz" pos="906">
          <p15:clr>
            <a:srgbClr val="F26B43"/>
          </p15:clr>
        </p15:guide>
        <p15:guide id="6" pos="288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6"/>
          <p:cNvCxnSpPr/>
          <p:nvPr userDrawn="1"/>
        </p:nvCxnSpPr>
        <p:spPr>
          <a:xfrm>
            <a:off x="4573786" y="4795977"/>
            <a:ext cx="0" cy="21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"/>
          <p:cNvSpPr txBox="1"/>
          <p:nvPr userDrawn="1"/>
        </p:nvSpPr>
        <p:spPr>
          <a:xfrm>
            <a:off x="2915839" y="4797031"/>
            <a:ext cx="15269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b="0" i="0" kern="1200" baseline="0" dirty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© PRODYNA 2018</a:t>
            </a:r>
            <a:endParaRPr lang="de-DE" sz="900" b="0" i="0" baseline="0" dirty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sp>
        <p:nvSpPr>
          <p:cNvPr id="13" name="TextBox 10"/>
          <p:cNvSpPr txBox="1"/>
          <p:nvPr userDrawn="1"/>
        </p:nvSpPr>
        <p:spPr>
          <a:xfrm>
            <a:off x="4715077" y="4797031"/>
            <a:ext cx="694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Slide </a:t>
            </a:r>
            <a:fld id="{44F85205-048D-CC4B-8611-5063AEA5203D}" type="slidenum">
              <a:rPr lang="de-DE" sz="900" b="0" i="0" kern="1200" baseline="0" smtClean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‹#›</a:t>
            </a:fld>
            <a:endParaRPr lang="de-DE" sz="900" b="0" i="0" baseline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294758" y="521050"/>
            <a:ext cx="7625281" cy="524433"/>
            <a:chOff x="786017" y="351440"/>
            <a:chExt cx="20334083" cy="1398488"/>
          </a:xfrm>
        </p:grpSpPr>
        <p:cxnSp>
          <p:nvCxnSpPr>
            <p:cNvPr id="6" name="Straight Connector 3"/>
            <p:cNvCxnSpPr/>
            <p:nvPr userDrawn="1"/>
          </p:nvCxnSpPr>
          <p:spPr>
            <a:xfrm flipV="1">
              <a:off x="3258950" y="1193800"/>
              <a:ext cx="17861150" cy="13253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4"/>
            <p:cNvCxnSpPr/>
            <p:nvPr userDrawn="1"/>
          </p:nvCxnSpPr>
          <p:spPr>
            <a:xfrm>
              <a:off x="3258953" y="1207053"/>
              <a:ext cx="4218333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"/>
            <p:cNvPicPr>
              <a:picLocks noChangeAspect="1"/>
            </p:cNvPicPr>
            <p:nvPr userDrawn="1"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017" y="351440"/>
              <a:ext cx="1604261" cy="13984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0248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8" r:id="rId2"/>
    <p:sldLayoutId id="2147483689" r:id="rId3"/>
    <p:sldLayoutId id="2147483708" r:id="rId4"/>
    <p:sldLayoutId id="2147483710" r:id="rId5"/>
    <p:sldLayoutId id="2147483711" r:id="rId6"/>
  </p:sldLayoutIdLst>
  <p:hf hdr="0" ftr="0" dt="0"/>
  <p:txStyles>
    <p:titleStyle>
      <a:lvl1pPr algn="l" defTabSz="685672" rtl="0" eaLnBrk="1" latinLnBrk="0" hangingPunct="1">
        <a:lnSpc>
          <a:spcPct val="90000"/>
        </a:lnSpc>
        <a:spcBef>
          <a:spcPct val="0"/>
        </a:spcBef>
        <a:buNone/>
        <a:defRPr lang="en-US" sz="2250" kern="1200">
          <a:solidFill>
            <a:schemeClr val="tx1"/>
          </a:solidFill>
          <a:latin typeface="DIN Next LT Pro Light Condensed" charset="0"/>
          <a:ea typeface="+mj-ea"/>
          <a:cs typeface="DIN Next LT Pro Light Condensed" charset="0"/>
        </a:defRPr>
      </a:lvl1pPr>
    </p:titleStyle>
    <p:bodyStyle>
      <a:lvl1pPr marL="0" indent="0" algn="l" defTabSz="6856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lang="en-US" sz="18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1pPr>
      <a:lvl2pPr marL="342835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2pPr>
      <a:lvl3pPr marL="685672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35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3pPr>
      <a:lvl4pPr marL="1028507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4pPr>
      <a:lvl5pPr marL="1371343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5pPr>
      <a:lvl6pPr marL="1885597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32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68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103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72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07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43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78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1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5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8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31">
          <p15:clr>
            <a:srgbClr val="F26B43"/>
          </p15:clr>
        </p15:guide>
        <p15:guide id="2" pos="771">
          <p15:clr>
            <a:srgbClr val="F26B43"/>
          </p15:clr>
        </p15:guide>
        <p15:guide id="3" pos="4989">
          <p15:clr>
            <a:srgbClr val="F26B43"/>
          </p15:clr>
        </p15:guide>
        <p15:guide id="4" orient="horz" pos="2904">
          <p15:clr>
            <a:srgbClr val="F26B43"/>
          </p15:clr>
        </p15:guide>
        <p15:guide id="5" orient="horz" pos="906">
          <p15:clr>
            <a:srgbClr val="F26B43"/>
          </p15:clr>
        </p15:guide>
        <p15:guide id="6" pos="288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6"/>
          <p:cNvCxnSpPr/>
          <p:nvPr userDrawn="1"/>
        </p:nvCxnSpPr>
        <p:spPr>
          <a:xfrm>
            <a:off x="4573786" y="4795977"/>
            <a:ext cx="0" cy="21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"/>
          <p:cNvSpPr txBox="1"/>
          <p:nvPr userDrawn="1"/>
        </p:nvSpPr>
        <p:spPr>
          <a:xfrm>
            <a:off x="2915839" y="4797031"/>
            <a:ext cx="15269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b="0" i="0" kern="1200" baseline="0" dirty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© PRODYNA 2018</a:t>
            </a:r>
            <a:endParaRPr lang="de-DE" sz="900" b="0" i="0" baseline="0" dirty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sp>
        <p:nvSpPr>
          <p:cNvPr id="13" name="TextBox 10"/>
          <p:cNvSpPr txBox="1"/>
          <p:nvPr userDrawn="1"/>
        </p:nvSpPr>
        <p:spPr>
          <a:xfrm>
            <a:off x="4715077" y="4797031"/>
            <a:ext cx="694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Slide </a:t>
            </a:r>
            <a:fld id="{44F85205-048D-CC4B-8611-5063AEA5203D}" type="slidenum">
              <a:rPr lang="de-DE" sz="900" b="0" i="0" kern="1200" baseline="0" smtClean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‹#›</a:t>
            </a:fld>
            <a:endParaRPr lang="de-DE" sz="900" b="0" i="0" baseline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grpSp>
        <p:nvGrpSpPr>
          <p:cNvPr id="5" name="Group 2"/>
          <p:cNvGrpSpPr/>
          <p:nvPr userDrawn="1"/>
        </p:nvGrpSpPr>
        <p:grpSpPr>
          <a:xfrm>
            <a:off x="294758" y="521050"/>
            <a:ext cx="7625281" cy="524433"/>
            <a:chOff x="786017" y="351440"/>
            <a:chExt cx="20334083" cy="1398488"/>
          </a:xfrm>
        </p:grpSpPr>
        <p:cxnSp>
          <p:nvCxnSpPr>
            <p:cNvPr id="6" name="Straight Connector 3"/>
            <p:cNvCxnSpPr/>
            <p:nvPr userDrawn="1"/>
          </p:nvCxnSpPr>
          <p:spPr>
            <a:xfrm flipV="1">
              <a:off x="3258950" y="1193800"/>
              <a:ext cx="17861150" cy="13253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4"/>
            <p:cNvCxnSpPr/>
            <p:nvPr userDrawn="1"/>
          </p:nvCxnSpPr>
          <p:spPr>
            <a:xfrm>
              <a:off x="3258953" y="1207053"/>
              <a:ext cx="4218333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Picture 5"/>
            <p:cNvPicPr>
              <a:picLocks noChangeAspect="1"/>
            </p:cNvPicPr>
            <p:nvPr userDrawn="1"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017" y="351440"/>
              <a:ext cx="1604261" cy="13984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986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6" r:id="rId2"/>
    <p:sldLayoutId id="2147483707" r:id="rId3"/>
    <p:sldLayoutId id="2147483709" r:id="rId4"/>
    <p:sldLayoutId id="2147483712" r:id="rId5"/>
  </p:sldLayoutIdLst>
  <p:hf hdr="0" ftr="0" dt="0"/>
  <p:txStyles>
    <p:titleStyle>
      <a:lvl1pPr algn="l" defTabSz="685672" rtl="0" eaLnBrk="1" latinLnBrk="0" hangingPunct="1">
        <a:lnSpc>
          <a:spcPct val="90000"/>
        </a:lnSpc>
        <a:spcBef>
          <a:spcPct val="0"/>
        </a:spcBef>
        <a:buNone/>
        <a:defRPr lang="en-US" sz="2250" kern="1200">
          <a:solidFill>
            <a:schemeClr val="tx1"/>
          </a:solidFill>
          <a:latin typeface="DIN Next LT Pro Light Condensed" charset="0"/>
          <a:ea typeface="+mj-ea"/>
          <a:cs typeface="DIN Next LT Pro Light Condensed" charset="0"/>
        </a:defRPr>
      </a:lvl1pPr>
    </p:titleStyle>
    <p:bodyStyle>
      <a:lvl1pPr marL="0" indent="0" algn="l" defTabSz="6856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lang="en-US" sz="18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1pPr>
      <a:lvl2pPr marL="342835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2pPr>
      <a:lvl3pPr marL="685672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35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3pPr>
      <a:lvl4pPr marL="1028507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4pPr>
      <a:lvl5pPr marL="1371343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5pPr>
      <a:lvl6pPr marL="1885597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32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68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103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72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07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43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78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1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5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8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31">
          <p15:clr>
            <a:srgbClr val="F26B43"/>
          </p15:clr>
        </p15:guide>
        <p15:guide id="2" pos="771">
          <p15:clr>
            <a:srgbClr val="F26B43"/>
          </p15:clr>
        </p15:guide>
        <p15:guide id="3" pos="4989">
          <p15:clr>
            <a:srgbClr val="F26B43"/>
          </p15:clr>
        </p15:guide>
        <p15:guide id="4" orient="horz" pos="2904">
          <p15:clr>
            <a:srgbClr val="F26B43"/>
          </p15:clr>
        </p15:guide>
        <p15:guide id="5" orient="horz" pos="906">
          <p15:clr>
            <a:srgbClr val="F26B43"/>
          </p15:clr>
        </p15:guide>
        <p15:guide id="6" pos="288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6"/>
          <p:cNvCxnSpPr/>
          <p:nvPr userDrawn="1"/>
        </p:nvCxnSpPr>
        <p:spPr>
          <a:xfrm>
            <a:off x="4573786" y="4795977"/>
            <a:ext cx="0" cy="21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"/>
          <p:cNvSpPr txBox="1"/>
          <p:nvPr userDrawn="1"/>
        </p:nvSpPr>
        <p:spPr>
          <a:xfrm>
            <a:off x="2915839" y="4797031"/>
            <a:ext cx="15269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b="0" i="0" kern="1200" baseline="0" dirty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© PRODYNA 2018</a:t>
            </a:r>
            <a:endParaRPr lang="de-DE" sz="900" b="0" i="0" baseline="0" dirty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sp>
        <p:nvSpPr>
          <p:cNvPr id="5" name="TextBox 10"/>
          <p:cNvSpPr txBox="1"/>
          <p:nvPr userDrawn="1"/>
        </p:nvSpPr>
        <p:spPr>
          <a:xfrm>
            <a:off x="4715077" y="4797031"/>
            <a:ext cx="694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Slide </a:t>
            </a:r>
            <a:fld id="{44F85205-048D-CC4B-8611-5063AEA5203D}" type="slidenum">
              <a:rPr lang="de-DE" sz="900" b="0" i="0" kern="1200" baseline="0" smtClean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‹#›</a:t>
            </a:fld>
            <a:endParaRPr lang="de-DE" sz="900" b="0" i="0" baseline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grpSp>
        <p:nvGrpSpPr>
          <p:cNvPr id="15" name="Group 2"/>
          <p:cNvGrpSpPr/>
          <p:nvPr userDrawn="1"/>
        </p:nvGrpSpPr>
        <p:grpSpPr>
          <a:xfrm>
            <a:off x="294758" y="521050"/>
            <a:ext cx="7625281" cy="524433"/>
            <a:chOff x="786017" y="351440"/>
            <a:chExt cx="20334083" cy="1398488"/>
          </a:xfrm>
        </p:grpSpPr>
        <p:cxnSp>
          <p:nvCxnSpPr>
            <p:cNvPr id="16" name="Straight Connector 3"/>
            <p:cNvCxnSpPr/>
            <p:nvPr userDrawn="1"/>
          </p:nvCxnSpPr>
          <p:spPr>
            <a:xfrm flipV="1">
              <a:off x="3258950" y="1193800"/>
              <a:ext cx="17861150" cy="13253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4"/>
            <p:cNvCxnSpPr/>
            <p:nvPr userDrawn="1"/>
          </p:nvCxnSpPr>
          <p:spPr>
            <a:xfrm>
              <a:off x="3258953" y="1207053"/>
              <a:ext cx="4218333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017" y="351440"/>
              <a:ext cx="1604261" cy="13984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575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hdr="0" ftr="0" dt="0"/>
  <p:txStyles>
    <p:titleStyle>
      <a:lvl1pPr algn="l" defTabSz="685672" rtl="0" eaLnBrk="1" latinLnBrk="0" hangingPunct="1">
        <a:lnSpc>
          <a:spcPct val="90000"/>
        </a:lnSpc>
        <a:spcBef>
          <a:spcPct val="0"/>
        </a:spcBef>
        <a:buNone/>
        <a:defRPr lang="en-US" sz="2250" kern="1200">
          <a:solidFill>
            <a:schemeClr val="tx1"/>
          </a:solidFill>
          <a:latin typeface="DIN Next LT Pro Light Condensed" charset="0"/>
          <a:ea typeface="+mj-ea"/>
          <a:cs typeface="DIN Next LT Pro Light Condensed" charset="0"/>
        </a:defRPr>
      </a:lvl1pPr>
    </p:titleStyle>
    <p:bodyStyle>
      <a:lvl1pPr marL="0" indent="0" algn="l" defTabSz="6856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lang="en-US" sz="18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1pPr>
      <a:lvl2pPr marL="342835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2pPr>
      <a:lvl3pPr marL="685672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35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3pPr>
      <a:lvl4pPr marL="1028507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4pPr>
      <a:lvl5pPr marL="1371343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5pPr>
      <a:lvl6pPr marL="1885597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32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68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103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72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07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43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78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1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5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8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31">
          <p15:clr>
            <a:srgbClr val="F26B43"/>
          </p15:clr>
        </p15:guide>
        <p15:guide id="2" pos="771">
          <p15:clr>
            <a:srgbClr val="F26B43"/>
          </p15:clr>
        </p15:guide>
        <p15:guide id="3" pos="4989">
          <p15:clr>
            <a:srgbClr val="F26B43"/>
          </p15:clr>
        </p15:guide>
        <p15:guide id="4" orient="horz" pos="2904">
          <p15:clr>
            <a:srgbClr val="F26B43"/>
          </p15:clr>
        </p15:guide>
        <p15:guide id="5" orient="horz" pos="906">
          <p15:clr>
            <a:srgbClr val="F26B43"/>
          </p15:clr>
        </p15:guide>
        <p15:guide id="6" pos="288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6"/>
          <p:cNvCxnSpPr/>
          <p:nvPr userDrawn="1"/>
        </p:nvCxnSpPr>
        <p:spPr>
          <a:xfrm>
            <a:off x="4573786" y="4795977"/>
            <a:ext cx="0" cy="2173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"/>
          <p:cNvSpPr txBox="1"/>
          <p:nvPr userDrawn="1"/>
        </p:nvSpPr>
        <p:spPr>
          <a:xfrm>
            <a:off x="2915839" y="4797031"/>
            <a:ext cx="15269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© PRODYNA 2018</a:t>
            </a:r>
            <a:endParaRPr lang="de-DE" sz="900" b="0" i="0" baseline="0" dirty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sp>
        <p:nvSpPr>
          <p:cNvPr id="5" name="TextBox 10"/>
          <p:cNvSpPr txBox="1"/>
          <p:nvPr userDrawn="1"/>
        </p:nvSpPr>
        <p:spPr>
          <a:xfrm>
            <a:off x="4715077" y="4797031"/>
            <a:ext cx="694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900" b="0" i="0" kern="1200" baseline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Slide </a:t>
            </a:r>
            <a:fld id="{44F85205-048D-CC4B-8611-5063AEA5203D}" type="slidenum">
              <a:rPr lang="de-DE" sz="900" b="0" i="0" kern="1200" baseline="0" smtClean="0">
                <a:effectLst/>
                <a:latin typeface="DIN Next LT Pro Light Condensed" charset="0"/>
                <a:ea typeface="DIN Next LT Pro Light Condensed" charset="0"/>
                <a:cs typeface="DIN Next LT Pro Light Condensed" charset="0"/>
              </a:rPr>
              <a:t>‹#›</a:t>
            </a:fld>
            <a:endParaRPr lang="de-DE" sz="900" b="0" i="0" baseline="0">
              <a:latin typeface="DIN Next LT Pro Light Condensed" charset="0"/>
              <a:ea typeface="DIN Next LT Pro Light Condensed" charset="0"/>
              <a:cs typeface="DIN Next LT Pro Light Condensed" charset="0"/>
            </a:endParaRPr>
          </a:p>
        </p:txBody>
      </p:sp>
      <p:grpSp>
        <p:nvGrpSpPr>
          <p:cNvPr id="15" name="Group 2"/>
          <p:cNvGrpSpPr/>
          <p:nvPr userDrawn="1"/>
        </p:nvGrpSpPr>
        <p:grpSpPr>
          <a:xfrm>
            <a:off x="294758" y="521050"/>
            <a:ext cx="7625281" cy="524433"/>
            <a:chOff x="786017" y="351440"/>
            <a:chExt cx="20334083" cy="1398488"/>
          </a:xfrm>
        </p:grpSpPr>
        <p:cxnSp>
          <p:nvCxnSpPr>
            <p:cNvPr id="16" name="Straight Connector 3"/>
            <p:cNvCxnSpPr/>
            <p:nvPr userDrawn="1"/>
          </p:nvCxnSpPr>
          <p:spPr>
            <a:xfrm flipV="1">
              <a:off x="3258950" y="1193800"/>
              <a:ext cx="17861150" cy="13253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4"/>
            <p:cNvCxnSpPr/>
            <p:nvPr userDrawn="1"/>
          </p:nvCxnSpPr>
          <p:spPr>
            <a:xfrm>
              <a:off x="3258953" y="1207053"/>
              <a:ext cx="4218333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5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017" y="351440"/>
              <a:ext cx="1604261" cy="13984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81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hf hdr="0" ftr="0" dt="0"/>
  <p:txStyles>
    <p:titleStyle>
      <a:lvl1pPr algn="l" defTabSz="685672" rtl="0" eaLnBrk="1" latinLnBrk="0" hangingPunct="1">
        <a:lnSpc>
          <a:spcPct val="90000"/>
        </a:lnSpc>
        <a:spcBef>
          <a:spcPct val="0"/>
        </a:spcBef>
        <a:buNone/>
        <a:defRPr lang="en-US" sz="2250" kern="1200">
          <a:solidFill>
            <a:schemeClr val="tx1"/>
          </a:solidFill>
          <a:latin typeface="DIN Next LT Pro Light Condensed" charset="0"/>
          <a:ea typeface="+mj-ea"/>
          <a:cs typeface="DIN Next LT Pro Light Condensed" charset="0"/>
        </a:defRPr>
      </a:lvl1pPr>
    </p:titleStyle>
    <p:bodyStyle>
      <a:lvl1pPr marL="0" indent="0" algn="l" defTabSz="685672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lang="en-US" sz="18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1pPr>
      <a:lvl2pPr marL="342835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5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2pPr>
      <a:lvl3pPr marL="685672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35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3pPr>
      <a:lvl4pPr marL="1028507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 smtClean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4pPr>
      <a:lvl5pPr marL="1371343" indent="0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lang="en-US" sz="1200" kern="1200" dirty="0">
          <a:solidFill>
            <a:schemeClr val="tx1"/>
          </a:solidFill>
          <a:effectLst/>
          <a:latin typeface="DIN Next LT Pro Light Condensed" charset="0"/>
          <a:ea typeface="+mn-ea"/>
          <a:cs typeface="DIN Next LT Pro Light Condensed" charset="0"/>
        </a:defRPr>
      </a:lvl5pPr>
      <a:lvl6pPr marL="1885597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432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268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103" indent="-171418" algn="l" defTabSz="685672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3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72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07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343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178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01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850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685" algn="l" defTabSz="68567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31">
          <p15:clr>
            <a:srgbClr val="F26B43"/>
          </p15:clr>
        </p15:guide>
        <p15:guide id="2" pos="771">
          <p15:clr>
            <a:srgbClr val="F26B43"/>
          </p15:clr>
        </p15:guide>
        <p15:guide id="3" pos="4989">
          <p15:clr>
            <a:srgbClr val="F26B43"/>
          </p15:clr>
        </p15:guide>
        <p15:guide id="4" orient="horz" pos="2904">
          <p15:clr>
            <a:srgbClr val="F26B43"/>
          </p15:clr>
        </p15:guide>
        <p15:guide id="5" orient="horz" pos="906">
          <p15:clr>
            <a:srgbClr val="F26B43"/>
          </p15:clr>
        </p15:guide>
        <p15:guide id="6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tiff"/><Relationship Id="rId7" Type="http://schemas.openxmlformats.org/officeDocument/2006/relationships/image" Target="../media/image9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" b="91"/>
          <a:stretch>
            <a:fillRect/>
          </a:stretch>
        </p:blipFill>
        <p:spPr/>
      </p:pic>
      <p:sp>
        <p:nvSpPr>
          <p:cNvPr id="12" name="Rectangle 9"/>
          <p:cNvSpPr/>
          <p:nvPr/>
        </p:nvSpPr>
        <p:spPr>
          <a:xfrm>
            <a:off x="0" y="0"/>
            <a:ext cx="2476800" cy="5143500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49">
              <a:latin typeface="DIN Next LT Pro Condensed" charset="0"/>
              <a:ea typeface="DIN Next LT Pro Condensed" charset="0"/>
              <a:cs typeface="DIN Next LT Pro Condensed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1882985"/>
            <a:ext cx="2479729" cy="414989"/>
          </a:xfrm>
          <a:prstGeom prst="rect">
            <a:avLst/>
          </a:prstGeom>
        </p:spPr>
        <p:txBody>
          <a:bodyPr/>
          <a:lstStyle>
            <a:lvl1pPr algn="ctr" defTabSz="6856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cap="all" baseline="0">
                <a:solidFill>
                  <a:schemeClr val="bg1"/>
                </a:solidFill>
                <a:latin typeface="DIN Next LT Pro Condensed" charset="0"/>
                <a:ea typeface="+mj-ea"/>
                <a:cs typeface="DIN Next LT Pro Light Condensed" charset="0"/>
              </a:defRPr>
            </a:lvl1pPr>
          </a:lstStyle>
          <a:p>
            <a:r>
              <a:rPr lang="de-DE" sz="2600"/>
              <a:t>PRODYNA</a:t>
            </a:r>
          </a:p>
        </p:txBody>
      </p:sp>
      <p:sp>
        <p:nvSpPr>
          <p:cNvPr id="14" name="Textplatzhalter 53"/>
          <p:cNvSpPr txBox="1">
            <a:spLocks/>
          </p:cNvSpPr>
          <p:nvPr/>
        </p:nvSpPr>
        <p:spPr>
          <a:xfrm>
            <a:off x="0" y="2481054"/>
            <a:ext cx="2476800" cy="1068058"/>
          </a:xfrm>
          <a:prstGeom prst="rect">
            <a:avLst/>
          </a:prstGeom>
        </p:spPr>
        <p:txBody>
          <a:bodyPr/>
          <a:lstStyle>
            <a:lvl1pPr marL="0" indent="0" algn="ctr" defTabSz="685672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200" kern="1200" cap="all" baseline="0">
                <a:solidFill>
                  <a:schemeClr val="bg1"/>
                </a:solidFill>
                <a:effectLst/>
                <a:latin typeface="DIN Next LT Pro Condensed" charset="0"/>
                <a:ea typeface="+mn-ea"/>
                <a:cs typeface="DIN Next LT Pro Light Condensed" charset="0"/>
              </a:defRPr>
            </a:lvl1pPr>
            <a:lvl2pPr marL="342835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5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2pPr>
            <a:lvl3pPr marL="685672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35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3pPr>
            <a:lvl4pPr marL="1028507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 smtClean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4pPr>
            <a:lvl5pPr marL="1371343" indent="0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lang="en-US" sz="1200" kern="1200" dirty="0">
                <a:solidFill>
                  <a:schemeClr val="tx1"/>
                </a:solidFill>
                <a:effectLst/>
                <a:latin typeface="DIN Next LT Pro Light Condensed" charset="0"/>
                <a:ea typeface="+mn-ea"/>
                <a:cs typeface="DIN Next LT Pro Light Condensed" charset="0"/>
              </a:defRPr>
            </a:lvl5pPr>
            <a:lvl6pPr marL="1885597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432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268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103" indent="-171418" algn="l" defTabSz="685672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de-DE" dirty="0"/>
              <a:t>THE POWER OF KNOWLEDGE GRAPHS</a:t>
            </a:r>
          </a:p>
          <a:p>
            <a:pPr>
              <a:lnSpc>
                <a:spcPct val="100000"/>
              </a:lnSpc>
            </a:pPr>
            <a:endParaRPr lang="de-DE" dirty="0"/>
          </a:p>
        </p:txBody>
      </p:sp>
      <p:cxnSp>
        <p:nvCxnSpPr>
          <p:cNvPr id="15" name="Straight Connector 3"/>
          <p:cNvCxnSpPr/>
          <p:nvPr/>
        </p:nvCxnSpPr>
        <p:spPr>
          <a:xfrm flipV="1">
            <a:off x="234019" y="2367999"/>
            <a:ext cx="2001600" cy="497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440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7E7E81F-FDF0-A94D-970D-4C179E095062}"/>
              </a:ext>
            </a:extLst>
          </p:cNvPr>
          <p:cNvSpPr/>
          <p:nvPr/>
        </p:nvSpPr>
        <p:spPr>
          <a:xfrm>
            <a:off x="331693" y="510977"/>
            <a:ext cx="3868271" cy="225014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numCol="1" rtlCol="0" anchor="b"/>
          <a:lstStyle/>
          <a:p>
            <a:endParaRPr lang="de-DE" sz="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F9FB73-60B0-A94B-9063-1878DDB0DA4A}"/>
              </a:ext>
            </a:extLst>
          </p:cNvPr>
          <p:cNvSpPr/>
          <p:nvPr/>
        </p:nvSpPr>
        <p:spPr>
          <a:xfrm>
            <a:off x="3118325" y="1136281"/>
            <a:ext cx="524438" cy="38548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Ingress Controller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C1F61B1-A649-0841-8279-FFB4B903E91A}"/>
              </a:ext>
            </a:extLst>
          </p:cNvPr>
          <p:cNvSpPr/>
          <p:nvPr/>
        </p:nvSpPr>
        <p:spPr>
          <a:xfrm>
            <a:off x="4075659" y="862842"/>
            <a:ext cx="233083" cy="2106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" dirty="0">
                <a:solidFill>
                  <a:schemeClr val="tx1"/>
                </a:solidFill>
              </a:rPr>
              <a:t>80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57D2023-5505-F545-A32A-F66FEB0D6439}"/>
              </a:ext>
            </a:extLst>
          </p:cNvPr>
          <p:cNvSpPr/>
          <p:nvPr/>
        </p:nvSpPr>
        <p:spPr>
          <a:xfrm>
            <a:off x="4051442" y="1239413"/>
            <a:ext cx="233083" cy="2106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" dirty="0">
                <a:solidFill>
                  <a:schemeClr val="tx1"/>
                </a:solidFill>
              </a:rPr>
              <a:t>443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AE353B-0036-5A41-836A-5EC19E0445E7}"/>
              </a:ext>
            </a:extLst>
          </p:cNvPr>
          <p:cNvCxnSpPr>
            <a:cxnSpLocks/>
            <a:stCxn id="8" idx="2"/>
            <a:endCxn id="7" idx="3"/>
          </p:cNvCxnSpPr>
          <p:nvPr/>
        </p:nvCxnSpPr>
        <p:spPr>
          <a:xfrm flipH="1">
            <a:off x="3642763" y="968177"/>
            <a:ext cx="432896" cy="36084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FED83BD-1979-C64A-AA5C-C071B9C08865}"/>
              </a:ext>
            </a:extLst>
          </p:cNvPr>
          <p:cNvCxnSpPr>
            <a:cxnSpLocks/>
            <a:stCxn id="9" idx="2"/>
            <a:endCxn id="7" idx="3"/>
          </p:cNvCxnSpPr>
          <p:nvPr/>
        </p:nvCxnSpPr>
        <p:spPr>
          <a:xfrm flipH="1" flipV="1">
            <a:off x="3642763" y="1329023"/>
            <a:ext cx="408679" cy="15725"/>
          </a:xfrm>
          <a:prstGeom prst="straightConnector1">
            <a:avLst/>
          </a:prstGeom>
          <a:ln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36E2EB2-BAD8-0F4B-A7D4-8E4608AEF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05" y="2509182"/>
            <a:ext cx="215757" cy="20928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187D6BF-D08C-DF47-A92A-939EF0E7E32E}"/>
              </a:ext>
            </a:extLst>
          </p:cNvPr>
          <p:cNvSpPr/>
          <p:nvPr/>
        </p:nvSpPr>
        <p:spPr>
          <a:xfrm>
            <a:off x="1841067" y="600947"/>
            <a:ext cx="524438" cy="3854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Conference</a:t>
            </a:r>
          </a:p>
          <a:p>
            <a:pPr algn="ctr"/>
            <a:r>
              <a:rPr lang="de-DE" sz="500" dirty="0">
                <a:solidFill>
                  <a:schemeClr val="tx1"/>
                </a:solidFill>
              </a:rPr>
              <a:t>Frontend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B0C3E12-82BA-9B4D-825A-7915465EBF6B}"/>
              </a:ext>
            </a:extLst>
          </p:cNvPr>
          <p:cNvSpPr/>
          <p:nvPr/>
        </p:nvSpPr>
        <p:spPr>
          <a:xfrm>
            <a:off x="647198" y="858819"/>
            <a:ext cx="524438" cy="3854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Conference</a:t>
            </a:r>
          </a:p>
          <a:p>
            <a:pPr algn="ctr"/>
            <a:r>
              <a:rPr lang="de-DE" sz="500" dirty="0">
                <a:solidFill>
                  <a:schemeClr val="tx1"/>
                </a:solidFill>
              </a:rPr>
              <a:t>Backend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972C6D-1276-6440-BAFA-311113304E56}"/>
              </a:ext>
            </a:extLst>
          </p:cNvPr>
          <p:cNvSpPr/>
          <p:nvPr/>
        </p:nvSpPr>
        <p:spPr>
          <a:xfrm>
            <a:off x="556185" y="1550642"/>
            <a:ext cx="524438" cy="38548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Prometheus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25A404-E19D-EF4E-88A2-3DFE2B316487}"/>
              </a:ext>
            </a:extLst>
          </p:cNvPr>
          <p:cNvSpPr/>
          <p:nvPr/>
        </p:nvSpPr>
        <p:spPr>
          <a:xfrm>
            <a:off x="556185" y="2070641"/>
            <a:ext cx="524438" cy="38548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 err="1">
                <a:solidFill>
                  <a:schemeClr val="tx1"/>
                </a:solidFill>
              </a:rPr>
              <a:t>Grafana</a:t>
            </a:r>
            <a:endParaRPr lang="de-DE" sz="500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CE65DA-FE29-3A43-810D-C3F12917C6E8}"/>
              </a:ext>
            </a:extLst>
          </p:cNvPr>
          <p:cNvSpPr/>
          <p:nvPr/>
        </p:nvSpPr>
        <p:spPr>
          <a:xfrm>
            <a:off x="2099474" y="1992010"/>
            <a:ext cx="524438" cy="3854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Neo4j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38DCA25-297A-EC4B-AB50-29EB6040F760}"/>
              </a:ext>
            </a:extLst>
          </p:cNvPr>
          <p:cNvCxnSpPr>
            <a:cxnSpLocks/>
            <a:stCxn id="7" idx="1"/>
            <a:endCxn id="22" idx="3"/>
          </p:cNvCxnSpPr>
          <p:nvPr/>
        </p:nvCxnSpPr>
        <p:spPr>
          <a:xfrm flipH="1" flipV="1">
            <a:off x="2365505" y="793689"/>
            <a:ext cx="752820" cy="535334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B4EED59-96CA-C449-9DDD-0E280B49D8C2}"/>
              </a:ext>
            </a:extLst>
          </p:cNvPr>
          <p:cNvCxnSpPr>
            <a:cxnSpLocks/>
            <a:stCxn id="7" idx="1"/>
            <a:endCxn id="23" idx="3"/>
          </p:cNvCxnSpPr>
          <p:nvPr/>
        </p:nvCxnSpPr>
        <p:spPr>
          <a:xfrm flipH="1" flipV="1">
            <a:off x="1171636" y="1051561"/>
            <a:ext cx="1946689" cy="277462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01EEB84-3590-6F42-885E-F7FF4F7A9BAC}"/>
              </a:ext>
            </a:extLst>
          </p:cNvPr>
          <p:cNvCxnSpPr>
            <a:cxnSpLocks/>
            <a:stCxn id="7" idx="1"/>
            <a:endCxn id="24" idx="3"/>
          </p:cNvCxnSpPr>
          <p:nvPr/>
        </p:nvCxnSpPr>
        <p:spPr>
          <a:xfrm flipH="1">
            <a:off x="1080623" y="1329023"/>
            <a:ext cx="2037702" cy="414361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B796113-8BC5-9342-96A3-EF67C96003B1}"/>
              </a:ext>
            </a:extLst>
          </p:cNvPr>
          <p:cNvCxnSpPr>
            <a:cxnSpLocks/>
            <a:stCxn id="7" idx="1"/>
            <a:endCxn id="25" idx="3"/>
          </p:cNvCxnSpPr>
          <p:nvPr/>
        </p:nvCxnSpPr>
        <p:spPr>
          <a:xfrm flipH="1">
            <a:off x="1080623" y="1329023"/>
            <a:ext cx="2037702" cy="93436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DFBEDB7-A4A3-3940-A7AB-61070B849254}"/>
              </a:ext>
            </a:extLst>
          </p:cNvPr>
          <p:cNvCxnSpPr>
            <a:cxnSpLocks/>
            <a:stCxn id="22" idx="1"/>
            <a:endCxn id="23" idx="0"/>
          </p:cNvCxnSpPr>
          <p:nvPr/>
        </p:nvCxnSpPr>
        <p:spPr>
          <a:xfrm flipH="1">
            <a:off x="909417" y="793689"/>
            <a:ext cx="931650" cy="6513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ECEA2BF-E334-3E4C-AF63-93AD063F9C99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909417" y="1244302"/>
            <a:ext cx="1452276" cy="747708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69DB697-2F53-5647-8323-92ED8E634FA9}"/>
              </a:ext>
            </a:extLst>
          </p:cNvPr>
          <p:cNvCxnSpPr>
            <a:cxnSpLocks/>
            <a:stCxn id="25" idx="0"/>
            <a:endCxn id="24" idx="2"/>
          </p:cNvCxnSpPr>
          <p:nvPr/>
        </p:nvCxnSpPr>
        <p:spPr>
          <a:xfrm flipV="1">
            <a:off x="818404" y="1936125"/>
            <a:ext cx="0" cy="13451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8EE28F5-E849-7A43-87CD-5546B38B2C1E}"/>
              </a:ext>
            </a:extLst>
          </p:cNvPr>
          <p:cNvSpPr txBox="1"/>
          <p:nvPr/>
        </p:nvSpPr>
        <p:spPr>
          <a:xfrm>
            <a:off x="1081616" y="1521764"/>
            <a:ext cx="458780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prometheus</a:t>
            </a:r>
            <a:endParaRPr lang="de-DE" sz="4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E224AD7-5797-0848-98ED-080E591FBF0A}"/>
              </a:ext>
            </a:extLst>
          </p:cNvPr>
          <p:cNvSpPr txBox="1"/>
          <p:nvPr/>
        </p:nvSpPr>
        <p:spPr>
          <a:xfrm>
            <a:off x="1109232" y="1933720"/>
            <a:ext cx="360996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grafana</a:t>
            </a:r>
            <a:endParaRPr lang="de-DE" sz="4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F132247-CC0F-694E-9172-BE24E4CEF29C}"/>
              </a:ext>
            </a:extLst>
          </p:cNvPr>
          <p:cNvSpPr txBox="1"/>
          <p:nvPr/>
        </p:nvSpPr>
        <p:spPr>
          <a:xfrm>
            <a:off x="2530753" y="808593"/>
            <a:ext cx="46679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conference</a:t>
            </a:r>
            <a:r>
              <a:rPr lang="de-DE" sz="400" dirty="0"/>
              <a:t>/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A98631D-4486-1543-8486-5D987487A136}"/>
              </a:ext>
            </a:extLst>
          </p:cNvPr>
          <p:cNvSpPr txBox="1"/>
          <p:nvPr/>
        </p:nvSpPr>
        <p:spPr>
          <a:xfrm>
            <a:off x="1661753" y="993556"/>
            <a:ext cx="52450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conference</a:t>
            </a:r>
            <a:r>
              <a:rPr lang="de-DE" sz="400" dirty="0"/>
              <a:t>/</a:t>
            </a:r>
            <a:r>
              <a:rPr lang="de-DE" sz="400" dirty="0" err="1"/>
              <a:t>api</a:t>
            </a:r>
            <a:endParaRPr lang="de-DE" sz="400" dirty="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B715C96-435F-5E4C-8B5B-B10B1515CE86}"/>
              </a:ext>
            </a:extLst>
          </p:cNvPr>
          <p:cNvSpPr/>
          <p:nvPr/>
        </p:nvSpPr>
        <p:spPr>
          <a:xfrm>
            <a:off x="2245151" y="2672463"/>
            <a:ext cx="233083" cy="2106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" dirty="0">
                <a:solidFill>
                  <a:schemeClr val="tx1"/>
                </a:solidFill>
              </a:rPr>
              <a:t>32K1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37E3050-EB9C-5346-AAAA-3CBF7153CA04}"/>
              </a:ext>
            </a:extLst>
          </p:cNvPr>
          <p:cNvSpPr/>
          <p:nvPr/>
        </p:nvSpPr>
        <p:spPr>
          <a:xfrm>
            <a:off x="327811" y="3739254"/>
            <a:ext cx="3872153" cy="11762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numCol="1" rtlCol="0" anchor="b"/>
          <a:lstStyle/>
          <a:p>
            <a:endParaRPr lang="de-DE" sz="800" dirty="0">
              <a:solidFill>
                <a:schemeClr val="tx1"/>
              </a:solidFill>
            </a:endParaRPr>
          </a:p>
        </p:txBody>
      </p:sp>
      <p:pic>
        <p:nvPicPr>
          <p:cNvPr id="63" name="Picture 62">
            <a:extLst>
              <a:ext uri="{FF2B5EF4-FFF2-40B4-BE49-F238E27FC236}">
                <a16:creationId xmlns:a16="http://schemas.microsoft.com/office/drawing/2014/main" id="{D618CD24-C6BC-4F4A-909F-9B5BA6921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78" y="4606225"/>
            <a:ext cx="220892" cy="220892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DAAEBF8E-3435-FF46-AC71-125B7375A545}"/>
              </a:ext>
            </a:extLst>
          </p:cNvPr>
          <p:cNvSpPr/>
          <p:nvPr/>
        </p:nvSpPr>
        <p:spPr>
          <a:xfrm>
            <a:off x="2075277" y="4018483"/>
            <a:ext cx="524438" cy="3854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Conference</a:t>
            </a:r>
          </a:p>
          <a:p>
            <a:pPr algn="ctr"/>
            <a:r>
              <a:rPr lang="de-DE" sz="500" dirty="0">
                <a:solidFill>
                  <a:schemeClr val="tx1"/>
                </a:solidFill>
              </a:rPr>
              <a:t>Backend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AFC3FD1-A9FA-6541-8537-63FD021710A7}"/>
              </a:ext>
            </a:extLst>
          </p:cNvPr>
          <p:cNvCxnSpPr>
            <a:cxnSpLocks/>
            <a:stCxn id="61" idx="0"/>
            <a:endCxn id="26" idx="2"/>
          </p:cNvCxnSpPr>
          <p:nvPr/>
        </p:nvCxnSpPr>
        <p:spPr>
          <a:xfrm flipV="1">
            <a:off x="2361693" y="2377493"/>
            <a:ext cx="0" cy="29497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9C8A0D5-3A0D-A24C-B572-767F4C921092}"/>
              </a:ext>
            </a:extLst>
          </p:cNvPr>
          <p:cNvCxnSpPr>
            <a:cxnSpLocks/>
            <a:stCxn id="64" idx="0"/>
            <a:endCxn id="61" idx="4"/>
          </p:cNvCxnSpPr>
          <p:nvPr/>
        </p:nvCxnSpPr>
        <p:spPr>
          <a:xfrm flipV="1">
            <a:off x="2337496" y="2883133"/>
            <a:ext cx="24197" cy="113535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AAA4D488-B1EF-2942-8C72-CE72796DE730}"/>
              </a:ext>
            </a:extLst>
          </p:cNvPr>
          <p:cNvSpPr txBox="1"/>
          <p:nvPr/>
        </p:nvSpPr>
        <p:spPr>
          <a:xfrm>
            <a:off x="2336833" y="3830069"/>
            <a:ext cx="67678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bolt</a:t>
            </a:r>
            <a:r>
              <a:rPr lang="de-DE" sz="400" dirty="0"/>
              <a:t>://minikube:32001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24D1ECEB-F980-3C41-BF3F-2E3DD171A6EA}"/>
              </a:ext>
            </a:extLst>
          </p:cNvPr>
          <p:cNvSpPr/>
          <p:nvPr/>
        </p:nvSpPr>
        <p:spPr>
          <a:xfrm>
            <a:off x="4060704" y="2350789"/>
            <a:ext cx="233083" cy="2106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" dirty="0">
                <a:solidFill>
                  <a:schemeClr val="tx1"/>
                </a:solidFill>
              </a:rPr>
              <a:t>32K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03B01338-6953-934D-B4C4-C938A8305927}"/>
              </a:ext>
            </a:extLst>
          </p:cNvPr>
          <p:cNvCxnSpPr>
            <a:cxnSpLocks/>
            <a:stCxn id="72" idx="2"/>
            <a:endCxn id="26" idx="3"/>
          </p:cNvCxnSpPr>
          <p:nvPr/>
        </p:nvCxnSpPr>
        <p:spPr>
          <a:xfrm flipH="1" flipV="1">
            <a:off x="2623912" y="2184752"/>
            <a:ext cx="1436792" cy="271372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>
            <a:extLst>
              <a:ext uri="{FF2B5EF4-FFF2-40B4-BE49-F238E27FC236}">
                <a16:creationId xmlns:a16="http://schemas.microsoft.com/office/drawing/2014/main" id="{49247415-0B02-E948-BB9E-473CC56FE461}"/>
              </a:ext>
            </a:extLst>
          </p:cNvPr>
          <p:cNvSpPr/>
          <p:nvPr/>
        </p:nvSpPr>
        <p:spPr>
          <a:xfrm>
            <a:off x="3321880" y="4010673"/>
            <a:ext cx="524438" cy="3854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Conference</a:t>
            </a:r>
          </a:p>
          <a:p>
            <a:pPr algn="ctr"/>
            <a:r>
              <a:rPr lang="de-DE" sz="500" dirty="0">
                <a:solidFill>
                  <a:schemeClr val="tx1"/>
                </a:solidFill>
              </a:rPr>
              <a:t>Frontend</a:t>
            </a: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FCD5A2C9-6D91-1746-AE5F-CDB7E1A0AE66}"/>
              </a:ext>
            </a:extLst>
          </p:cNvPr>
          <p:cNvSpPr/>
          <p:nvPr/>
        </p:nvSpPr>
        <p:spPr>
          <a:xfrm>
            <a:off x="3118325" y="1707604"/>
            <a:ext cx="524438" cy="385483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Dashboard</a:t>
            </a:r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642BC3F1-E742-1048-A272-9F1F959780AF}"/>
              </a:ext>
            </a:extLst>
          </p:cNvPr>
          <p:cNvSpPr/>
          <p:nvPr/>
        </p:nvSpPr>
        <p:spPr>
          <a:xfrm>
            <a:off x="4083422" y="1792713"/>
            <a:ext cx="233083" cy="2106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00" dirty="0" err="1">
                <a:solidFill>
                  <a:schemeClr val="tx1"/>
                </a:solidFill>
              </a:rPr>
              <a:t>dyn</a:t>
            </a:r>
            <a:endParaRPr lang="de-DE" sz="300" dirty="0">
              <a:solidFill>
                <a:schemeClr val="tx1"/>
              </a:solidFill>
            </a:endParaRPr>
          </a:p>
        </p:txBody>
      </p: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C2DD1CCD-134F-0B44-AAAA-8AA0D9CF3CD6}"/>
              </a:ext>
            </a:extLst>
          </p:cNvPr>
          <p:cNvCxnSpPr>
            <a:cxnSpLocks/>
            <a:endCxn id="168" idx="3"/>
          </p:cNvCxnSpPr>
          <p:nvPr/>
        </p:nvCxnSpPr>
        <p:spPr>
          <a:xfrm flipH="1">
            <a:off x="3642763" y="1900346"/>
            <a:ext cx="432896" cy="0"/>
          </a:xfrm>
          <a:prstGeom prst="straightConnector1">
            <a:avLst/>
          </a:prstGeom>
          <a:ln>
            <a:solidFill>
              <a:schemeClr val="tx1"/>
            </a:solidFill>
            <a:headEnd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Elbow Connector 193">
            <a:extLst>
              <a:ext uri="{FF2B5EF4-FFF2-40B4-BE49-F238E27FC236}">
                <a16:creationId xmlns:a16="http://schemas.microsoft.com/office/drawing/2014/main" id="{FB4D55E0-F2B1-744F-99C1-DA7691B69609}"/>
              </a:ext>
            </a:extLst>
          </p:cNvPr>
          <p:cNvCxnSpPr>
            <a:cxnSpLocks/>
            <a:stCxn id="145" idx="3"/>
            <a:endCxn id="8" idx="6"/>
          </p:cNvCxnSpPr>
          <p:nvPr/>
        </p:nvCxnSpPr>
        <p:spPr>
          <a:xfrm flipV="1">
            <a:off x="3846318" y="968177"/>
            <a:ext cx="462424" cy="3235238"/>
          </a:xfrm>
          <a:prstGeom prst="bentConnector3">
            <a:avLst>
              <a:gd name="adj1" fmla="val 149435"/>
            </a:avLst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0" name="Picture 199">
            <a:extLst>
              <a:ext uri="{FF2B5EF4-FFF2-40B4-BE49-F238E27FC236}">
                <a16:creationId xmlns:a16="http://schemas.microsoft.com/office/drawing/2014/main" id="{44D64902-BAB3-9440-855C-BF068DFAE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056" y="3467136"/>
            <a:ext cx="991919" cy="680518"/>
          </a:xfrm>
          <a:prstGeom prst="rect">
            <a:avLst/>
          </a:prstGeom>
        </p:spPr>
      </p:pic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445B7E0F-AC5C-FC4E-8555-CBF3F2B1A352}"/>
              </a:ext>
            </a:extLst>
          </p:cNvPr>
          <p:cNvCxnSpPr>
            <a:cxnSpLocks/>
            <a:stCxn id="200" idx="1"/>
            <a:endCxn id="175" idx="6"/>
          </p:cNvCxnSpPr>
          <p:nvPr/>
        </p:nvCxnSpPr>
        <p:spPr>
          <a:xfrm flipH="1" flipV="1">
            <a:off x="4316505" y="1898048"/>
            <a:ext cx="3470551" cy="1909347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" name="Picture 204">
            <a:extLst>
              <a:ext uri="{FF2B5EF4-FFF2-40B4-BE49-F238E27FC236}">
                <a16:creationId xmlns:a16="http://schemas.microsoft.com/office/drawing/2014/main" id="{4A3F8989-1CC5-2D44-AACC-FE0729F4FC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639" y="1775396"/>
            <a:ext cx="1034921" cy="710020"/>
          </a:xfrm>
          <a:prstGeom prst="rect">
            <a:avLst/>
          </a:prstGeom>
        </p:spPr>
      </p:pic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B6546AC6-4F28-F14C-9B13-53297EBAC0FF}"/>
              </a:ext>
            </a:extLst>
          </p:cNvPr>
          <p:cNvCxnSpPr>
            <a:cxnSpLocks/>
            <a:stCxn id="205" idx="1"/>
            <a:endCxn id="8" idx="6"/>
          </p:cNvCxnSpPr>
          <p:nvPr/>
        </p:nvCxnSpPr>
        <p:spPr>
          <a:xfrm flipH="1" flipV="1">
            <a:off x="4308742" y="968177"/>
            <a:ext cx="3470897" cy="1162229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1" name="Picture 210">
            <a:extLst>
              <a:ext uri="{FF2B5EF4-FFF2-40B4-BE49-F238E27FC236}">
                <a16:creationId xmlns:a16="http://schemas.microsoft.com/office/drawing/2014/main" id="{714AC185-64ED-5241-8617-EB09653D1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8850" y="139236"/>
            <a:ext cx="1013385" cy="695245"/>
          </a:xfrm>
          <a:prstGeom prst="rect">
            <a:avLst/>
          </a:prstGeom>
        </p:spPr>
      </p:pic>
      <p:cxnSp>
        <p:nvCxnSpPr>
          <p:cNvPr id="214" name="Straight Arrow Connector 213">
            <a:extLst>
              <a:ext uri="{FF2B5EF4-FFF2-40B4-BE49-F238E27FC236}">
                <a16:creationId xmlns:a16="http://schemas.microsoft.com/office/drawing/2014/main" id="{5C2A24BC-CA13-6847-BB3C-5D4EF271B024}"/>
              </a:ext>
            </a:extLst>
          </p:cNvPr>
          <p:cNvCxnSpPr>
            <a:cxnSpLocks/>
            <a:stCxn id="211" idx="1"/>
            <a:endCxn id="8" idx="6"/>
          </p:cNvCxnSpPr>
          <p:nvPr/>
        </p:nvCxnSpPr>
        <p:spPr>
          <a:xfrm flipH="1">
            <a:off x="4308742" y="486859"/>
            <a:ext cx="3450108" cy="481318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7" name="Picture 216">
            <a:extLst>
              <a:ext uri="{FF2B5EF4-FFF2-40B4-BE49-F238E27FC236}">
                <a16:creationId xmlns:a16="http://schemas.microsoft.com/office/drawing/2014/main" id="{D588AC84-2BC4-5747-82BE-222911F2A7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85840" y="979939"/>
            <a:ext cx="993135" cy="681353"/>
          </a:xfrm>
          <a:prstGeom prst="rect">
            <a:avLst/>
          </a:prstGeom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7837C65C-8C5F-FC45-AAD9-5153A28802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98555" y="2637209"/>
            <a:ext cx="979687" cy="672126"/>
          </a:xfrm>
          <a:prstGeom prst="rect">
            <a:avLst/>
          </a:prstGeom>
        </p:spPr>
      </p:pic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CCE52124-12AB-FF4A-A877-7030F1B67858}"/>
              </a:ext>
            </a:extLst>
          </p:cNvPr>
          <p:cNvCxnSpPr>
            <a:cxnSpLocks/>
            <a:stCxn id="221" idx="1"/>
            <a:endCxn id="8" idx="6"/>
          </p:cNvCxnSpPr>
          <p:nvPr/>
        </p:nvCxnSpPr>
        <p:spPr>
          <a:xfrm flipH="1" flipV="1">
            <a:off x="4308742" y="968177"/>
            <a:ext cx="3489813" cy="200509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4AFC9A23-BCF0-784B-90B6-220E033347EF}"/>
              </a:ext>
            </a:extLst>
          </p:cNvPr>
          <p:cNvCxnSpPr>
            <a:cxnSpLocks/>
            <a:stCxn id="217" idx="1"/>
            <a:endCxn id="8" idx="6"/>
          </p:cNvCxnSpPr>
          <p:nvPr/>
        </p:nvCxnSpPr>
        <p:spPr>
          <a:xfrm flipH="1" flipV="1">
            <a:off x="4308742" y="968177"/>
            <a:ext cx="3477098" cy="352439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A38F9351-9814-1E41-9280-37D99D78FDA6}"/>
              </a:ext>
            </a:extLst>
          </p:cNvPr>
          <p:cNvCxnSpPr>
            <a:cxnSpLocks/>
            <a:stCxn id="234" idx="1"/>
            <a:endCxn id="72" idx="6"/>
          </p:cNvCxnSpPr>
          <p:nvPr/>
        </p:nvCxnSpPr>
        <p:spPr>
          <a:xfrm flipH="1" flipV="1">
            <a:off x="4293787" y="2456124"/>
            <a:ext cx="3451586" cy="2208409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4" name="Picture 233">
            <a:extLst>
              <a:ext uri="{FF2B5EF4-FFF2-40B4-BE49-F238E27FC236}">
                <a16:creationId xmlns:a16="http://schemas.microsoft.com/office/drawing/2014/main" id="{CA8B263D-BB0F-E645-91E2-1A009AA58F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45373" y="4307665"/>
            <a:ext cx="1040338" cy="713736"/>
          </a:xfrm>
          <a:prstGeom prst="rect">
            <a:avLst/>
          </a:prstGeom>
        </p:spPr>
      </p:pic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3D13FB90-5CBE-F547-BBCB-F460216465C8}"/>
              </a:ext>
            </a:extLst>
          </p:cNvPr>
          <p:cNvCxnSpPr>
            <a:cxnSpLocks/>
            <a:stCxn id="234" idx="1"/>
            <a:endCxn id="61" idx="5"/>
          </p:cNvCxnSpPr>
          <p:nvPr/>
        </p:nvCxnSpPr>
        <p:spPr>
          <a:xfrm flipH="1" flipV="1">
            <a:off x="2444100" y="2852281"/>
            <a:ext cx="5301273" cy="1812252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331CB205-3BAE-8E45-A428-951B28B550EB}"/>
              </a:ext>
            </a:extLst>
          </p:cNvPr>
          <p:cNvSpPr txBox="1"/>
          <p:nvPr/>
        </p:nvSpPr>
        <p:spPr>
          <a:xfrm>
            <a:off x="7133810" y="4172200"/>
            <a:ext cx="679994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http://minikube:32000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6E0D24B1-DB3C-FD47-A3A4-7F9CE32F1D5F}"/>
              </a:ext>
            </a:extLst>
          </p:cNvPr>
          <p:cNvSpPr txBox="1"/>
          <p:nvPr/>
        </p:nvSpPr>
        <p:spPr>
          <a:xfrm>
            <a:off x="6866320" y="2912569"/>
            <a:ext cx="978153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http://prometheus.192.168.99.100/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807715A1-D2B9-A145-9405-B2570FFC02B8}"/>
              </a:ext>
            </a:extLst>
          </p:cNvPr>
          <p:cNvSpPr txBox="1"/>
          <p:nvPr/>
        </p:nvSpPr>
        <p:spPr>
          <a:xfrm>
            <a:off x="7151106" y="3790139"/>
            <a:ext cx="665567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http://minikube:2001/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E57358F4-B8A8-4042-A5B8-B0B443F07A80}"/>
              </a:ext>
            </a:extLst>
          </p:cNvPr>
          <p:cNvSpPr txBox="1"/>
          <p:nvPr/>
        </p:nvSpPr>
        <p:spPr>
          <a:xfrm>
            <a:off x="7092519" y="4701675"/>
            <a:ext cx="676788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 err="1"/>
              <a:t>bolt</a:t>
            </a:r>
            <a:r>
              <a:rPr lang="de-DE" sz="400" dirty="0"/>
              <a:t>://minikube:32001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82EC1DDD-0E38-EE42-A51C-13DF5D2CBD25}"/>
              </a:ext>
            </a:extLst>
          </p:cNvPr>
          <p:cNvSpPr txBox="1"/>
          <p:nvPr/>
        </p:nvSpPr>
        <p:spPr>
          <a:xfrm>
            <a:off x="6880328" y="2151867"/>
            <a:ext cx="88036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http://grafana.192.168.99.100/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FB6BBE29-F29B-5D48-AFE7-D6267D6C109D}"/>
              </a:ext>
            </a:extLst>
          </p:cNvPr>
          <p:cNvSpPr txBox="1"/>
          <p:nvPr/>
        </p:nvSpPr>
        <p:spPr>
          <a:xfrm>
            <a:off x="6840671" y="1344225"/>
            <a:ext cx="102944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http://conference.192.168.99.100/</a:t>
            </a:r>
            <a:r>
              <a:rPr lang="de-DE" sz="400" dirty="0" err="1"/>
              <a:t>api</a:t>
            </a:r>
            <a:endParaRPr lang="de-DE" sz="400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291053A1-FB3A-CF41-B146-AEB7EE2D2A54}"/>
              </a:ext>
            </a:extLst>
          </p:cNvPr>
          <p:cNvSpPr txBox="1"/>
          <p:nvPr/>
        </p:nvSpPr>
        <p:spPr>
          <a:xfrm>
            <a:off x="6840252" y="587482"/>
            <a:ext cx="96051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http://conference.192.168.99.100/</a:t>
            </a: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E150512E-7890-1D48-B0BE-225C1E59581E}"/>
              </a:ext>
            </a:extLst>
          </p:cNvPr>
          <p:cNvSpPr txBox="1"/>
          <p:nvPr/>
        </p:nvSpPr>
        <p:spPr>
          <a:xfrm>
            <a:off x="4167983" y="4215428"/>
            <a:ext cx="1029449" cy="153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" dirty="0"/>
              <a:t>http://conference.192.168.99.100/</a:t>
            </a:r>
            <a:r>
              <a:rPr lang="de-DE" sz="400" dirty="0" err="1"/>
              <a:t>api</a:t>
            </a:r>
            <a:endParaRPr lang="de-DE" sz="400" dirty="0"/>
          </a:p>
        </p:txBody>
      </p:sp>
      <p:sp>
        <p:nvSpPr>
          <p:cNvPr id="256" name="Rectangle 255">
            <a:extLst>
              <a:ext uri="{FF2B5EF4-FFF2-40B4-BE49-F238E27FC236}">
                <a16:creationId xmlns:a16="http://schemas.microsoft.com/office/drawing/2014/main" id="{104C30AA-641B-C34B-B93F-D41B464BF7D8}"/>
              </a:ext>
            </a:extLst>
          </p:cNvPr>
          <p:cNvSpPr/>
          <p:nvPr/>
        </p:nvSpPr>
        <p:spPr>
          <a:xfrm>
            <a:off x="1350368" y="2263382"/>
            <a:ext cx="509386" cy="25522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sz="500" dirty="0">
                <a:solidFill>
                  <a:schemeClr val="tx1"/>
                </a:solidFill>
              </a:rPr>
              <a:t>Conference</a:t>
            </a:r>
          </a:p>
          <a:p>
            <a:pPr algn="ctr"/>
            <a:r>
              <a:rPr lang="de-DE" sz="500" dirty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61E8D657-48A8-314D-B82C-A3B1047DD0A5}"/>
              </a:ext>
            </a:extLst>
          </p:cNvPr>
          <p:cNvCxnSpPr>
            <a:cxnSpLocks/>
            <a:stCxn id="256" idx="3"/>
            <a:endCxn id="26" idx="1"/>
          </p:cNvCxnSpPr>
          <p:nvPr/>
        </p:nvCxnSpPr>
        <p:spPr>
          <a:xfrm flipV="1">
            <a:off x="1859754" y="2184752"/>
            <a:ext cx="239720" cy="20624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196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57" grpId="0"/>
      <p:bldP spid="58" grpId="0"/>
      <p:bldP spid="59" grpId="0"/>
      <p:bldP spid="60" grpId="0"/>
      <p:bldP spid="61" grpId="0" animBg="1"/>
      <p:bldP spid="62" grpId="0" animBg="1"/>
      <p:bldP spid="64" grpId="0" animBg="1"/>
      <p:bldP spid="64" grpId="1" animBg="1"/>
      <p:bldP spid="71" grpId="0"/>
      <p:bldP spid="71" grpId="1"/>
      <p:bldP spid="72" grpId="0" animBg="1"/>
      <p:bldP spid="145" grpId="0" animBg="1"/>
      <p:bldP spid="145" grpId="1" animBg="1"/>
      <p:bldP spid="168" grpId="0" animBg="1"/>
      <p:bldP spid="175" grpId="0" animBg="1"/>
      <p:bldP spid="247" grpId="0"/>
      <p:bldP spid="248" grpId="0"/>
      <p:bldP spid="249" grpId="0"/>
      <p:bldP spid="250" grpId="0"/>
      <p:bldP spid="251" grpId="0"/>
      <p:bldP spid="252" grpId="0"/>
      <p:bldP spid="253" grpId="0"/>
      <p:bldP spid="254" grpId="0"/>
      <p:bldP spid="254" grpId="1"/>
      <p:bldP spid="256" grpId="0" animBg="1"/>
    </p:bldLst>
  </p:timing>
</p:sld>
</file>

<file path=ppt/theme/theme1.xml><?xml version="1.0" encoding="utf-8"?>
<a:theme xmlns:a="http://schemas.openxmlformats.org/drawingml/2006/main" name="Dividers">
  <a:themeElements>
    <a:clrScheme name="PRODYNA">
      <a:dk1>
        <a:srgbClr val="383836"/>
      </a:dk1>
      <a:lt1>
        <a:srgbClr val="FFFFFF"/>
      </a:lt1>
      <a:dk2>
        <a:srgbClr val="A0C52A"/>
      </a:dk2>
      <a:lt2>
        <a:srgbClr val="577A9B"/>
      </a:lt2>
      <a:accent1>
        <a:srgbClr val="8BC4F2"/>
      </a:accent1>
      <a:accent2>
        <a:srgbClr val="ADB9CA"/>
      </a:accent2>
      <a:accent3>
        <a:srgbClr val="5F605E"/>
      </a:accent3>
      <a:accent4>
        <a:srgbClr val="868785"/>
      </a:accent4>
      <a:accent5>
        <a:srgbClr val="ECECEC"/>
      </a:accent5>
      <a:accent6>
        <a:srgbClr val="C76141"/>
      </a:accent6>
      <a:hlink>
        <a:srgbClr val="D04040"/>
      </a:hlink>
      <a:folHlink>
        <a:srgbClr val="D8BB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mage">
  <a:themeElements>
    <a:clrScheme name="PRODYNA">
      <a:dk1>
        <a:srgbClr val="383836"/>
      </a:dk1>
      <a:lt1>
        <a:srgbClr val="FFFFFF"/>
      </a:lt1>
      <a:dk2>
        <a:srgbClr val="A0C52A"/>
      </a:dk2>
      <a:lt2>
        <a:srgbClr val="577A9B"/>
      </a:lt2>
      <a:accent1>
        <a:srgbClr val="8BC4F2"/>
      </a:accent1>
      <a:accent2>
        <a:srgbClr val="ADB9CA"/>
      </a:accent2>
      <a:accent3>
        <a:srgbClr val="5F605E"/>
      </a:accent3>
      <a:accent4>
        <a:srgbClr val="868785"/>
      </a:accent4>
      <a:accent5>
        <a:srgbClr val="ECECEC"/>
      </a:accent5>
      <a:accent6>
        <a:srgbClr val="C76141"/>
      </a:accent6>
      <a:hlink>
        <a:srgbClr val="D04040"/>
      </a:hlink>
      <a:folHlink>
        <a:srgbClr val="D8BB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xt">
  <a:themeElements>
    <a:clrScheme name="PRODYNA">
      <a:dk1>
        <a:srgbClr val="383836"/>
      </a:dk1>
      <a:lt1>
        <a:srgbClr val="FFFFFF"/>
      </a:lt1>
      <a:dk2>
        <a:srgbClr val="A0C52A"/>
      </a:dk2>
      <a:lt2>
        <a:srgbClr val="577A9B"/>
      </a:lt2>
      <a:accent1>
        <a:srgbClr val="8BC4F2"/>
      </a:accent1>
      <a:accent2>
        <a:srgbClr val="ADB9CA"/>
      </a:accent2>
      <a:accent3>
        <a:srgbClr val="5F605E"/>
      </a:accent3>
      <a:accent4>
        <a:srgbClr val="868785"/>
      </a:accent4>
      <a:accent5>
        <a:srgbClr val="ECECEC"/>
      </a:accent5>
      <a:accent6>
        <a:srgbClr val="C76141"/>
      </a:accent6>
      <a:hlink>
        <a:srgbClr val="D04040"/>
      </a:hlink>
      <a:folHlink>
        <a:srgbClr val="D8BB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xt + Image">
  <a:themeElements>
    <a:clrScheme name="PRODYNA">
      <a:dk1>
        <a:srgbClr val="383836"/>
      </a:dk1>
      <a:lt1>
        <a:srgbClr val="FFFFFF"/>
      </a:lt1>
      <a:dk2>
        <a:srgbClr val="A0C52A"/>
      </a:dk2>
      <a:lt2>
        <a:srgbClr val="577A9B"/>
      </a:lt2>
      <a:accent1>
        <a:srgbClr val="8BC4F2"/>
      </a:accent1>
      <a:accent2>
        <a:srgbClr val="ADB9CA"/>
      </a:accent2>
      <a:accent3>
        <a:srgbClr val="5F605E"/>
      </a:accent3>
      <a:accent4>
        <a:srgbClr val="868785"/>
      </a:accent4>
      <a:accent5>
        <a:srgbClr val="ECECEC"/>
      </a:accent5>
      <a:accent6>
        <a:srgbClr val="C76141"/>
      </a:accent6>
      <a:hlink>
        <a:srgbClr val="D04040"/>
      </a:hlink>
      <a:folHlink>
        <a:srgbClr val="D8BB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Agenda">
  <a:themeElements>
    <a:clrScheme name="PRODYNA">
      <a:dk1>
        <a:srgbClr val="383836"/>
      </a:dk1>
      <a:lt1>
        <a:srgbClr val="FFFFFF"/>
      </a:lt1>
      <a:dk2>
        <a:srgbClr val="A0C52A"/>
      </a:dk2>
      <a:lt2>
        <a:srgbClr val="577A9B"/>
      </a:lt2>
      <a:accent1>
        <a:srgbClr val="8BC4F2"/>
      </a:accent1>
      <a:accent2>
        <a:srgbClr val="ADB9CA"/>
      </a:accent2>
      <a:accent3>
        <a:srgbClr val="5F605E"/>
      </a:accent3>
      <a:accent4>
        <a:srgbClr val="868785"/>
      </a:accent4>
      <a:accent5>
        <a:srgbClr val="ECECEC"/>
      </a:accent5>
      <a:accent6>
        <a:srgbClr val="C76141"/>
      </a:accent6>
      <a:hlink>
        <a:srgbClr val="D04040"/>
      </a:hlink>
      <a:folHlink>
        <a:srgbClr val="D8BB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706</TotalTime>
  <Words>87</Words>
  <Application>Microsoft Macintosh PowerPoint</Application>
  <PresentationFormat>On-screen Show (16:9)</PresentationFormat>
  <Paragraphs>35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</vt:i4>
      </vt:variant>
    </vt:vector>
  </HeadingPairs>
  <TitlesOfParts>
    <vt:vector size="12" baseType="lpstr">
      <vt:lpstr>Arial</vt:lpstr>
      <vt:lpstr>Calibri</vt:lpstr>
      <vt:lpstr>DIN Next LT Pro Condensed</vt:lpstr>
      <vt:lpstr>DIN Next LT Pro Light Condensed</vt:lpstr>
      <vt:lpstr>Wingdings</vt:lpstr>
      <vt:lpstr>Dividers</vt:lpstr>
      <vt:lpstr>Image</vt:lpstr>
      <vt:lpstr>Text</vt:lpstr>
      <vt:lpstr>Text + Image</vt:lpstr>
      <vt:lpstr>Agenda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Darko Krizic</cp:lastModifiedBy>
  <cp:revision>1362</cp:revision>
  <cp:lastPrinted>2016-01-13T13:27:38Z</cp:lastPrinted>
  <dcterms:created xsi:type="dcterms:W3CDTF">2014-09-26T10:57:37Z</dcterms:created>
  <dcterms:modified xsi:type="dcterms:W3CDTF">2019-01-04T12:13:22Z</dcterms:modified>
</cp:coreProperties>
</file>